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4" r:id="rId6"/>
    <p:sldId id="256" r:id="rId7"/>
    <p:sldId id="257" r:id="rId8"/>
    <p:sldId id="262" r:id="rId9"/>
    <p:sldId id="263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596FB6-510B-4A93-9B37-FC4C427B93D3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D155FF-24FA-4434-B687-4385F6ADDDB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4" t="42969" r="12842" b="6250"/>
          <a:stretch>
            <a:fillRect/>
          </a:stretch>
        </p:blipFill>
        <p:spPr bwMode="auto">
          <a:xfrm>
            <a:off x="500034" y="1714488"/>
            <a:ext cx="778674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789" t="41992" r="17968" b="9179"/>
          <a:stretch>
            <a:fillRect/>
          </a:stretch>
        </p:blipFill>
        <p:spPr bwMode="auto">
          <a:xfrm>
            <a:off x="857224" y="1357298"/>
            <a:ext cx="71438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4" t="30273" r="18701" b="11133"/>
          <a:stretch>
            <a:fillRect/>
          </a:stretch>
        </p:blipFill>
        <p:spPr bwMode="auto">
          <a:xfrm>
            <a:off x="1000100" y="785794"/>
            <a:ext cx="7215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6" t="26367" r="23096" b="6250"/>
          <a:stretch>
            <a:fillRect/>
          </a:stretch>
        </p:blipFill>
        <p:spPr bwMode="auto">
          <a:xfrm>
            <a:off x="1142976" y="785794"/>
            <a:ext cx="642942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6845" t="29297" r="16504" b="13086"/>
          <a:stretch>
            <a:fillRect/>
          </a:stretch>
        </p:blipFill>
        <p:spPr bwMode="auto">
          <a:xfrm>
            <a:off x="714348" y="928670"/>
            <a:ext cx="76026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78" t="37109" r="6250" b="9179"/>
          <a:stretch>
            <a:fillRect/>
          </a:stretch>
        </p:blipFill>
        <p:spPr bwMode="auto">
          <a:xfrm>
            <a:off x="355896" y="1000108"/>
            <a:ext cx="86452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9" t="12695" r="6250" b="6250"/>
          <a:stretch>
            <a:fillRect/>
          </a:stretch>
        </p:blipFill>
        <p:spPr bwMode="auto">
          <a:xfrm>
            <a:off x="-428660" y="313111"/>
            <a:ext cx="9064852" cy="626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1719" t="27344" r="14306" b="6250"/>
          <a:stretch>
            <a:fillRect/>
          </a:stretch>
        </p:blipFill>
        <p:spPr bwMode="auto">
          <a:xfrm>
            <a:off x="714348" y="785794"/>
            <a:ext cx="721523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5381" t="22461" r="4052" b="18945"/>
          <a:stretch>
            <a:fillRect/>
          </a:stretch>
        </p:blipFill>
        <p:spPr bwMode="auto">
          <a:xfrm>
            <a:off x="642910" y="1357298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HomeUser</dc:creator>
  <cp:lastModifiedBy>HomeUser</cp:lastModifiedBy>
  <cp:revision>8</cp:revision>
  <dcterms:created xsi:type="dcterms:W3CDTF">2014-10-31T04:00:36Z</dcterms:created>
  <dcterms:modified xsi:type="dcterms:W3CDTF">2014-10-31T05:16:05Z</dcterms:modified>
</cp:coreProperties>
</file>