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28"/>
  </p:notesMasterIdLst>
  <p:handoutMasterIdLst>
    <p:handoutMasterId r:id="rId29"/>
  </p:handoutMasterIdLst>
  <p:sldIdLst>
    <p:sldId id="358" r:id="rId2"/>
    <p:sldId id="492" r:id="rId3"/>
    <p:sldId id="505" r:id="rId4"/>
    <p:sldId id="493" r:id="rId5"/>
    <p:sldId id="438" r:id="rId6"/>
    <p:sldId id="520" r:id="rId7"/>
    <p:sldId id="445" r:id="rId8"/>
    <p:sldId id="521" r:id="rId9"/>
    <p:sldId id="522" r:id="rId10"/>
    <p:sldId id="524" r:id="rId11"/>
    <p:sldId id="525" r:id="rId12"/>
    <p:sldId id="526" r:id="rId13"/>
    <p:sldId id="527" r:id="rId14"/>
    <p:sldId id="540" r:id="rId15"/>
    <p:sldId id="541" r:id="rId16"/>
    <p:sldId id="542" r:id="rId17"/>
    <p:sldId id="529" r:id="rId18"/>
    <p:sldId id="531" r:id="rId19"/>
    <p:sldId id="468" r:id="rId20"/>
    <p:sldId id="545" r:id="rId21"/>
    <p:sldId id="546" r:id="rId22"/>
    <p:sldId id="544" r:id="rId23"/>
    <p:sldId id="470" r:id="rId24"/>
    <p:sldId id="516" r:id="rId25"/>
    <p:sldId id="465" r:id="rId26"/>
    <p:sldId id="539" r:id="rId27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84">
          <p15:clr>
            <a:srgbClr val="A4A3A4"/>
          </p15:clr>
        </p15:guide>
        <p15:guide id="2" pos="26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mi Lee" initials="MLZF" lastIdx="5" clrIdx="0"/>
  <p:cmAuthor id="1" name="VANESSA TOTTEN" initials="TOTV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9C4"/>
    <a:srgbClr val="FFA7D3"/>
    <a:srgbClr val="FF2121"/>
    <a:srgbClr val="FFC5E2"/>
    <a:srgbClr val="CC66FF"/>
    <a:srgbClr val="CC99FF"/>
    <a:srgbClr val="87C40C"/>
    <a:srgbClr val="A5F010"/>
    <a:srgbClr val="FF66FF"/>
    <a:srgbClr val="F08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9" autoAdjust="0"/>
    <p:restoredTop sz="93783" autoAdjust="0"/>
  </p:normalViewPr>
  <p:slideViewPr>
    <p:cSldViewPr>
      <p:cViewPr varScale="1">
        <p:scale>
          <a:sx n="68" d="100"/>
          <a:sy n="68" d="100"/>
        </p:scale>
        <p:origin x="1494" y="60"/>
      </p:cViewPr>
      <p:guideLst>
        <p:guide orient="horz" pos="1584"/>
        <p:guide pos="2640"/>
      </p:guideLst>
    </p:cSldViewPr>
  </p:slideViewPr>
  <p:outlineViewPr>
    <p:cViewPr>
      <p:scale>
        <a:sx n="33" d="100"/>
        <a:sy n="33" d="100"/>
      </p:scale>
      <p:origin x="0" y="8904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-1230" y="1224"/>
      </p:cViewPr>
      <p:guideLst>
        <p:guide orient="horz" pos="313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D695A7-9B79-4A1C-9572-57DE30672B82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6347A2E5-C6BD-4AA0-BDD6-EA73FA2F7551}">
      <dgm:prSet phldrT="[ข้อความ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หัวหน้ากลุ่ม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A9D717E-10FF-40C2-B4CF-5B78B6BF6361}" type="parTrans" cxnId="{F1EBF7E1-74C6-446C-BDAF-1B0CD134D2DB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461CDDF-CE1D-4A74-8797-949F696C171E}" type="sibTrans" cxnId="{F1EBF7E1-74C6-446C-BDAF-1B0CD134D2DB}">
      <dgm:prSet custT="1"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E61F815-1F7F-4CB5-AAFF-B282793C2D54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ผู้ดูแลสื่อและอุปกรณ์</a:t>
          </a:r>
          <a:endParaRPr lang="th-TH" sz="2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E41A084-CF53-4D04-861F-9A222F4363AB}" type="parTrans" cxnId="{0D9D8232-0AC6-477F-B2E0-CF8423EBCBC4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D2B88C6-6FCB-4228-9DC6-1D4FD188B9CD}" type="sibTrans" cxnId="{0D9D8232-0AC6-477F-B2E0-CF8423EBCBC4}">
      <dgm:prSet custT="1"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CF8EFA0-2A12-422B-8F09-716728085186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ผู้สื่อสาร</a:t>
          </a:r>
          <a:endParaRPr lang="th-TH" sz="2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D23EDFA-8EB0-44EE-83AE-E6662C83D454}" type="parTrans" cxnId="{C2FC39CA-3138-415D-A938-D1B5D484CC47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05113BF-995B-4158-A110-5CDC3A17172A}" type="sibTrans" cxnId="{C2FC39CA-3138-415D-A938-D1B5D484CC47}">
      <dgm:prSet custT="1"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B7AA0B0-20F7-4D95-A7DE-D12D606A611B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ผู้ให้กำลังใจ</a:t>
          </a:r>
          <a:endParaRPr lang="th-TH" sz="2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AE6345E-2475-43B5-BC93-B2B8B876C15A}" type="parTrans" cxnId="{289F4344-37CD-4D74-8BA2-3EEAA341ADEF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82630EA-2951-4C5C-960B-84E02CB506E5}" type="sibTrans" cxnId="{289F4344-37CD-4D74-8BA2-3EEAA341ADEF}">
      <dgm:prSet custT="1"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ACA9601-6DC1-4399-90F8-C6AC7DD8258E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ผู้ควบคุมเวลา</a:t>
          </a:r>
          <a:endParaRPr lang="th-TH" sz="2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8BCCA99-34CC-45CD-8B3C-FE823D80A776}" type="parTrans" cxnId="{28265A7F-1749-41E1-BE7A-3007CC2BAD3F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A56B4AB-3F60-4DEF-B813-0C8020969638}" type="sibTrans" cxnId="{28265A7F-1749-41E1-BE7A-3007CC2BAD3F}">
      <dgm:prSet custT="1"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428A334-C9F2-414A-819E-8C5E8E9EC865}">
      <dgm:prSet custT="1"/>
      <dgm:spPr/>
      <dgm:t>
        <a:bodyPr/>
        <a:lstStyle/>
        <a:p>
          <a:r>
            <a:rPr lang="th-TH" sz="20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ผู้เก็บรวบรวมข้อมูล</a:t>
          </a:r>
          <a:endParaRPr lang="th-TH" sz="2000" b="1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E48698D-34E3-4A0B-A889-088F3F96D7E0}" type="parTrans" cxnId="{2FF6DEC8-2BC6-4577-A28F-C923EB447444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D8139BD-A7C8-488E-ADF5-A29FC068E94C}" type="sibTrans" cxnId="{2FF6DEC8-2BC6-4577-A28F-C923EB447444}">
      <dgm:prSet custT="1"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522DAA5-E7F7-44F7-99BE-4DF0C39412BD}">
      <dgm:prSet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ผู้ตรวจสอบ</a:t>
          </a:r>
          <a:endParaRPr lang="th-TH" sz="2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11AAB1F-70DA-4854-A9EC-F98FFBC3F5CC}" type="parTrans" cxnId="{BED21D43-AF9D-4C4D-99B5-F5DFAFFDD414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414016B-C8AA-44A6-915D-D7E584042EB8}" type="sibTrans" cxnId="{BED21D43-AF9D-4C4D-99B5-F5DFAFFDD414}">
      <dgm:prSet custT="1"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2ABB5A-F337-40BF-82CD-C0665776F17E}" type="pres">
      <dgm:prSet presAssocID="{B8D695A7-9B79-4A1C-9572-57DE30672B8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EF2D1C3-1BB4-48E5-8DFE-D0B2245CF7F2}" type="pres">
      <dgm:prSet presAssocID="{6347A2E5-C6BD-4AA0-BDD6-EA73FA2F7551}" presName="node" presStyleLbl="node1" presStyleIdx="0" presStyleCnt="7" custScaleX="12532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0A5F10A-2ABF-40AA-B848-77CE45625B73}" type="pres">
      <dgm:prSet presAssocID="{1461CDDF-CE1D-4A74-8797-949F696C171E}" presName="sibTrans" presStyleLbl="sibTrans2D1" presStyleIdx="0" presStyleCnt="7"/>
      <dgm:spPr/>
      <dgm:t>
        <a:bodyPr/>
        <a:lstStyle/>
        <a:p>
          <a:endParaRPr lang="th-TH"/>
        </a:p>
      </dgm:t>
    </dgm:pt>
    <dgm:pt modelId="{E04777A1-12E3-4EE7-9588-13F9E857FC73}" type="pres">
      <dgm:prSet presAssocID="{1461CDDF-CE1D-4A74-8797-949F696C171E}" presName="connectorText" presStyleLbl="sibTrans2D1" presStyleIdx="0" presStyleCnt="7"/>
      <dgm:spPr/>
      <dgm:t>
        <a:bodyPr/>
        <a:lstStyle/>
        <a:p>
          <a:endParaRPr lang="th-TH"/>
        </a:p>
      </dgm:t>
    </dgm:pt>
    <dgm:pt modelId="{E1B573C0-EB6A-4AD9-8F6F-65149CC65543}" type="pres">
      <dgm:prSet presAssocID="{8E61F815-1F7F-4CB5-AAFF-B282793C2D54}" presName="node" presStyleLbl="node1" presStyleIdx="1" presStyleCnt="7" custScaleX="128587" custRadScaleRad="106805" custRadScaleInc="955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F7E9820-24BC-4E5D-8D34-6D1523BA92FD}" type="pres">
      <dgm:prSet presAssocID="{7D2B88C6-6FCB-4228-9DC6-1D4FD188B9CD}" presName="sibTrans" presStyleLbl="sibTrans2D1" presStyleIdx="1" presStyleCnt="7"/>
      <dgm:spPr/>
      <dgm:t>
        <a:bodyPr/>
        <a:lstStyle/>
        <a:p>
          <a:endParaRPr lang="th-TH"/>
        </a:p>
      </dgm:t>
    </dgm:pt>
    <dgm:pt modelId="{5354D331-E6E5-4025-97B5-2FE6FCF30377}" type="pres">
      <dgm:prSet presAssocID="{7D2B88C6-6FCB-4228-9DC6-1D4FD188B9CD}" presName="connectorText" presStyleLbl="sibTrans2D1" presStyleIdx="1" presStyleCnt="7"/>
      <dgm:spPr/>
      <dgm:t>
        <a:bodyPr/>
        <a:lstStyle/>
        <a:p>
          <a:endParaRPr lang="th-TH"/>
        </a:p>
      </dgm:t>
    </dgm:pt>
    <dgm:pt modelId="{50D36599-9098-4A58-8814-532E9EE11EA6}" type="pres">
      <dgm:prSet presAssocID="{7CF8EFA0-2A12-422B-8F09-716728085186}" presName="node" presStyleLbl="node1" presStyleIdx="2" presStyleCnt="7" custScaleX="13441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BC63071-3B36-41BB-9B41-479786938A47}" type="pres">
      <dgm:prSet presAssocID="{C05113BF-995B-4158-A110-5CDC3A17172A}" presName="sibTrans" presStyleLbl="sibTrans2D1" presStyleIdx="2" presStyleCnt="7"/>
      <dgm:spPr/>
      <dgm:t>
        <a:bodyPr/>
        <a:lstStyle/>
        <a:p>
          <a:endParaRPr lang="th-TH"/>
        </a:p>
      </dgm:t>
    </dgm:pt>
    <dgm:pt modelId="{0CA35849-2964-407E-B8D8-A6DBD28188F5}" type="pres">
      <dgm:prSet presAssocID="{C05113BF-995B-4158-A110-5CDC3A17172A}" presName="connectorText" presStyleLbl="sibTrans2D1" presStyleIdx="2" presStyleCnt="7"/>
      <dgm:spPr/>
      <dgm:t>
        <a:bodyPr/>
        <a:lstStyle/>
        <a:p>
          <a:endParaRPr lang="th-TH"/>
        </a:p>
      </dgm:t>
    </dgm:pt>
    <dgm:pt modelId="{7D76F7BA-3695-4C91-840F-5ABEE0DD5611}" type="pres">
      <dgm:prSet presAssocID="{A428A334-C9F2-414A-819E-8C5E8E9EC865}" presName="node" presStyleLbl="node1" presStyleIdx="3" presStyleCnt="7" custScaleX="141024" custRadScaleRad="104931" custRadScaleInc="-1446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59E87CA-3933-4E83-978F-DAC39B4585BC}" type="pres">
      <dgm:prSet presAssocID="{BD8139BD-A7C8-488E-ADF5-A29FC068E94C}" presName="sibTrans" presStyleLbl="sibTrans2D1" presStyleIdx="3" presStyleCnt="7"/>
      <dgm:spPr/>
      <dgm:t>
        <a:bodyPr/>
        <a:lstStyle/>
        <a:p>
          <a:endParaRPr lang="th-TH"/>
        </a:p>
      </dgm:t>
    </dgm:pt>
    <dgm:pt modelId="{1D89CC04-CE12-488A-842F-780675A8E8ED}" type="pres">
      <dgm:prSet presAssocID="{BD8139BD-A7C8-488E-ADF5-A29FC068E94C}" presName="connectorText" presStyleLbl="sibTrans2D1" presStyleIdx="3" presStyleCnt="7"/>
      <dgm:spPr/>
      <dgm:t>
        <a:bodyPr/>
        <a:lstStyle/>
        <a:p>
          <a:endParaRPr lang="th-TH"/>
        </a:p>
      </dgm:t>
    </dgm:pt>
    <dgm:pt modelId="{A5E54F5C-8871-41CB-9031-88C1C0B6B916}" type="pres">
      <dgm:prSet presAssocID="{E522DAA5-E7F7-44F7-99BE-4DF0C39412BD}" presName="node" presStyleLbl="node1" presStyleIdx="4" presStyleCnt="7" custScaleX="134881" custRadScaleRad="104956" custRadScaleInc="1455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2F0AE3A-69EE-4965-9034-C25B573240D3}" type="pres">
      <dgm:prSet presAssocID="{0414016B-C8AA-44A6-915D-D7E584042EB8}" presName="sibTrans" presStyleLbl="sibTrans2D1" presStyleIdx="4" presStyleCnt="7"/>
      <dgm:spPr/>
      <dgm:t>
        <a:bodyPr/>
        <a:lstStyle/>
        <a:p>
          <a:endParaRPr lang="th-TH"/>
        </a:p>
      </dgm:t>
    </dgm:pt>
    <dgm:pt modelId="{95687B03-86AD-41F2-A3BE-302079DACDF8}" type="pres">
      <dgm:prSet presAssocID="{0414016B-C8AA-44A6-915D-D7E584042EB8}" presName="connectorText" presStyleLbl="sibTrans2D1" presStyleIdx="4" presStyleCnt="7"/>
      <dgm:spPr/>
      <dgm:t>
        <a:bodyPr/>
        <a:lstStyle/>
        <a:p>
          <a:endParaRPr lang="th-TH"/>
        </a:p>
      </dgm:t>
    </dgm:pt>
    <dgm:pt modelId="{88728B31-455D-4699-AE20-2182D95C1EA3}" type="pres">
      <dgm:prSet presAssocID="{6B7AA0B0-20F7-4D95-A7DE-D12D606A611B}" presName="node" presStyleLbl="node1" presStyleIdx="5" presStyleCnt="7" custScaleX="141040" custRadScaleRad="114937" custRadScaleInc="281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58AFF9D-6158-4CA2-A724-C41BEE48811C}" type="pres">
      <dgm:prSet presAssocID="{E82630EA-2951-4C5C-960B-84E02CB506E5}" presName="sibTrans" presStyleLbl="sibTrans2D1" presStyleIdx="5" presStyleCnt="7"/>
      <dgm:spPr/>
      <dgm:t>
        <a:bodyPr/>
        <a:lstStyle/>
        <a:p>
          <a:endParaRPr lang="th-TH"/>
        </a:p>
      </dgm:t>
    </dgm:pt>
    <dgm:pt modelId="{DB8BD09F-3FD6-452A-86C5-59E58B7488A6}" type="pres">
      <dgm:prSet presAssocID="{E82630EA-2951-4C5C-960B-84E02CB506E5}" presName="connectorText" presStyleLbl="sibTrans2D1" presStyleIdx="5" presStyleCnt="7"/>
      <dgm:spPr/>
      <dgm:t>
        <a:bodyPr/>
        <a:lstStyle/>
        <a:p>
          <a:endParaRPr lang="th-TH"/>
        </a:p>
      </dgm:t>
    </dgm:pt>
    <dgm:pt modelId="{CE3B6C59-29F0-4569-A605-2849D7909F58}" type="pres">
      <dgm:prSet presAssocID="{2ACA9601-6DC1-4399-90F8-C6AC7DD8258E}" presName="node" presStyleLbl="node1" presStyleIdx="6" presStyleCnt="7" custScaleX="132524" custRadScaleRad="114816" custRadScaleInc="-94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4CED6CB-62FA-4D01-ADD7-40F336D836D1}" type="pres">
      <dgm:prSet presAssocID="{1A56B4AB-3F60-4DEF-B813-0C8020969638}" presName="sibTrans" presStyleLbl="sibTrans2D1" presStyleIdx="6" presStyleCnt="7"/>
      <dgm:spPr/>
      <dgm:t>
        <a:bodyPr/>
        <a:lstStyle/>
        <a:p>
          <a:endParaRPr lang="th-TH"/>
        </a:p>
      </dgm:t>
    </dgm:pt>
    <dgm:pt modelId="{EADE5BBA-E59D-438A-B076-6A570F36A4C2}" type="pres">
      <dgm:prSet presAssocID="{1A56B4AB-3F60-4DEF-B813-0C8020969638}" presName="connectorText" presStyleLbl="sibTrans2D1" presStyleIdx="6" presStyleCnt="7"/>
      <dgm:spPr/>
      <dgm:t>
        <a:bodyPr/>
        <a:lstStyle/>
        <a:p>
          <a:endParaRPr lang="th-TH"/>
        </a:p>
      </dgm:t>
    </dgm:pt>
  </dgm:ptLst>
  <dgm:cxnLst>
    <dgm:cxn modelId="{A701F78D-C56C-408D-B5FA-B1C656085180}" type="presOf" srcId="{BD8139BD-A7C8-488E-ADF5-A29FC068E94C}" destId="{1D89CC04-CE12-488A-842F-780675A8E8ED}" srcOrd="1" destOrd="0" presId="urn:microsoft.com/office/officeart/2005/8/layout/cycle2"/>
    <dgm:cxn modelId="{2FF6DEC8-2BC6-4577-A28F-C923EB447444}" srcId="{B8D695A7-9B79-4A1C-9572-57DE30672B82}" destId="{A428A334-C9F2-414A-819E-8C5E8E9EC865}" srcOrd="3" destOrd="0" parTransId="{DE48698D-34E3-4A0B-A889-088F3F96D7E0}" sibTransId="{BD8139BD-A7C8-488E-ADF5-A29FC068E94C}"/>
    <dgm:cxn modelId="{62274073-4C07-4E32-8858-3ADEECE85AC0}" type="presOf" srcId="{2ACA9601-6DC1-4399-90F8-C6AC7DD8258E}" destId="{CE3B6C59-29F0-4569-A605-2849D7909F58}" srcOrd="0" destOrd="0" presId="urn:microsoft.com/office/officeart/2005/8/layout/cycle2"/>
    <dgm:cxn modelId="{27B852C7-595F-4BF0-B630-CD6EB4C6D8BE}" type="presOf" srcId="{6B7AA0B0-20F7-4D95-A7DE-D12D606A611B}" destId="{88728B31-455D-4699-AE20-2182D95C1EA3}" srcOrd="0" destOrd="0" presId="urn:microsoft.com/office/officeart/2005/8/layout/cycle2"/>
    <dgm:cxn modelId="{4B956256-DC5C-4998-9E67-E153C44E136D}" type="presOf" srcId="{7D2B88C6-6FCB-4228-9DC6-1D4FD188B9CD}" destId="{BF7E9820-24BC-4E5D-8D34-6D1523BA92FD}" srcOrd="0" destOrd="0" presId="urn:microsoft.com/office/officeart/2005/8/layout/cycle2"/>
    <dgm:cxn modelId="{FDE859C4-A211-44EF-B9C4-2D7D50FDE69D}" type="presOf" srcId="{E522DAA5-E7F7-44F7-99BE-4DF0C39412BD}" destId="{A5E54F5C-8871-41CB-9031-88C1C0B6B916}" srcOrd="0" destOrd="0" presId="urn:microsoft.com/office/officeart/2005/8/layout/cycle2"/>
    <dgm:cxn modelId="{68C9057C-E394-49C2-9A1D-1C94A10FC93B}" type="presOf" srcId="{8E61F815-1F7F-4CB5-AAFF-B282793C2D54}" destId="{E1B573C0-EB6A-4AD9-8F6F-65149CC65543}" srcOrd="0" destOrd="0" presId="urn:microsoft.com/office/officeart/2005/8/layout/cycle2"/>
    <dgm:cxn modelId="{4D55AB0D-3F2B-450E-AA65-274F9D63479F}" type="presOf" srcId="{1A56B4AB-3F60-4DEF-B813-0C8020969638}" destId="{74CED6CB-62FA-4D01-ADD7-40F336D836D1}" srcOrd="0" destOrd="0" presId="urn:microsoft.com/office/officeart/2005/8/layout/cycle2"/>
    <dgm:cxn modelId="{CC1073E9-A983-4676-AC95-F6619BF9AAF8}" type="presOf" srcId="{6347A2E5-C6BD-4AA0-BDD6-EA73FA2F7551}" destId="{DEF2D1C3-1BB4-48E5-8DFE-D0B2245CF7F2}" srcOrd="0" destOrd="0" presId="urn:microsoft.com/office/officeart/2005/8/layout/cycle2"/>
    <dgm:cxn modelId="{BD8208B3-9EA0-46DB-9AB6-C3D21F734966}" type="presOf" srcId="{0414016B-C8AA-44A6-915D-D7E584042EB8}" destId="{95687B03-86AD-41F2-A3BE-302079DACDF8}" srcOrd="1" destOrd="0" presId="urn:microsoft.com/office/officeart/2005/8/layout/cycle2"/>
    <dgm:cxn modelId="{EFE293F6-92B0-4F33-90D5-033378F7B8DE}" type="presOf" srcId="{1461CDDF-CE1D-4A74-8797-949F696C171E}" destId="{E04777A1-12E3-4EE7-9588-13F9E857FC73}" srcOrd="1" destOrd="0" presId="urn:microsoft.com/office/officeart/2005/8/layout/cycle2"/>
    <dgm:cxn modelId="{2AE90243-EE3C-4F04-87F9-6A83080D96E7}" type="presOf" srcId="{C05113BF-995B-4158-A110-5CDC3A17172A}" destId="{0CA35849-2964-407E-B8D8-A6DBD28188F5}" srcOrd="1" destOrd="0" presId="urn:microsoft.com/office/officeart/2005/8/layout/cycle2"/>
    <dgm:cxn modelId="{EFED2EA0-BD09-4BAC-95A6-E88D0E2F68DA}" type="presOf" srcId="{E82630EA-2951-4C5C-960B-84E02CB506E5}" destId="{758AFF9D-6158-4CA2-A724-C41BEE48811C}" srcOrd="0" destOrd="0" presId="urn:microsoft.com/office/officeart/2005/8/layout/cycle2"/>
    <dgm:cxn modelId="{6147F465-E6F2-49ED-BBE4-01C71AEDB80B}" type="presOf" srcId="{E82630EA-2951-4C5C-960B-84E02CB506E5}" destId="{DB8BD09F-3FD6-452A-86C5-59E58B7488A6}" srcOrd="1" destOrd="0" presId="urn:microsoft.com/office/officeart/2005/8/layout/cycle2"/>
    <dgm:cxn modelId="{C2FC39CA-3138-415D-A938-D1B5D484CC47}" srcId="{B8D695A7-9B79-4A1C-9572-57DE30672B82}" destId="{7CF8EFA0-2A12-422B-8F09-716728085186}" srcOrd="2" destOrd="0" parTransId="{ED23EDFA-8EB0-44EE-83AE-E6662C83D454}" sibTransId="{C05113BF-995B-4158-A110-5CDC3A17172A}"/>
    <dgm:cxn modelId="{35384A90-3297-4CA4-B312-E58A48B77B07}" type="presOf" srcId="{B8D695A7-9B79-4A1C-9572-57DE30672B82}" destId="{3D2ABB5A-F337-40BF-82CD-C0665776F17E}" srcOrd="0" destOrd="0" presId="urn:microsoft.com/office/officeart/2005/8/layout/cycle2"/>
    <dgm:cxn modelId="{F1EBF7E1-74C6-446C-BDAF-1B0CD134D2DB}" srcId="{B8D695A7-9B79-4A1C-9572-57DE30672B82}" destId="{6347A2E5-C6BD-4AA0-BDD6-EA73FA2F7551}" srcOrd="0" destOrd="0" parTransId="{AA9D717E-10FF-40C2-B4CF-5B78B6BF6361}" sibTransId="{1461CDDF-CE1D-4A74-8797-949F696C171E}"/>
    <dgm:cxn modelId="{D1E8A8EA-F980-4685-B1D0-793485250350}" type="presOf" srcId="{0414016B-C8AA-44A6-915D-D7E584042EB8}" destId="{B2F0AE3A-69EE-4965-9034-C25B573240D3}" srcOrd="0" destOrd="0" presId="urn:microsoft.com/office/officeart/2005/8/layout/cycle2"/>
    <dgm:cxn modelId="{28265A7F-1749-41E1-BE7A-3007CC2BAD3F}" srcId="{B8D695A7-9B79-4A1C-9572-57DE30672B82}" destId="{2ACA9601-6DC1-4399-90F8-C6AC7DD8258E}" srcOrd="6" destOrd="0" parTransId="{18BCCA99-34CC-45CD-8B3C-FE823D80A776}" sibTransId="{1A56B4AB-3F60-4DEF-B813-0C8020969638}"/>
    <dgm:cxn modelId="{22D93B88-F91B-417A-902B-9AC5553E533E}" type="presOf" srcId="{BD8139BD-A7C8-488E-ADF5-A29FC068E94C}" destId="{F59E87CA-3933-4E83-978F-DAC39B4585BC}" srcOrd="0" destOrd="0" presId="urn:microsoft.com/office/officeart/2005/8/layout/cycle2"/>
    <dgm:cxn modelId="{BED21D43-AF9D-4C4D-99B5-F5DFAFFDD414}" srcId="{B8D695A7-9B79-4A1C-9572-57DE30672B82}" destId="{E522DAA5-E7F7-44F7-99BE-4DF0C39412BD}" srcOrd="4" destOrd="0" parTransId="{611AAB1F-70DA-4854-A9EC-F98FFBC3F5CC}" sibTransId="{0414016B-C8AA-44A6-915D-D7E584042EB8}"/>
    <dgm:cxn modelId="{0D9D8232-0AC6-477F-B2E0-CF8423EBCBC4}" srcId="{B8D695A7-9B79-4A1C-9572-57DE30672B82}" destId="{8E61F815-1F7F-4CB5-AAFF-B282793C2D54}" srcOrd="1" destOrd="0" parTransId="{1E41A084-CF53-4D04-861F-9A222F4363AB}" sibTransId="{7D2B88C6-6FCB-4228-9DC6-1D4FD188B9CD}"/>
    <dgm:cxn modelId="{89EF0EE3-A56D-4AB3-A6A6-00ABAF28219C}" type="presOf" srcId="{C05113BF-995B-4158-A110-5CDC3A17172A}" destId="{CBC63071-3B36-41BB-9B41-479786938A47}" srcOrd="0" destOrd="0" presId="urn:microsoft.com/office/officeart/2005/8/layout/cycle2"/>
    <dgm:cxn modelId="{5B9EBFD7-FA4A-4DE2-8B65-2EEF5436F0F3}" type="presOf" srcId="{A428A334-C9F2-414A-819E-8C5E8E9EC865}" destId="{7D76F7BA-3695-4C91-840F-5ABEE0DD5611}" srcOrd="0" destOrd="0" presId="urn:microsoft.com/office/officeart/2005/8/layout/cycle2"/>
    <dgm:cxn modelId="{78C5C506-61B9-4EE4-B4F6-16757F0C8F0A}" type="presOf" srcId="{1461CDDF-CE1D-4A74-8797-949F696C171E}" destId="{90A5F10A-2ABF-40AA-B848-77CE45625B73}" srcOrd="0" destOrd="0" presId="urn:microsoft.com/office/officeart/2005/8/layout/cycle2"/>
    <dgm:cxn modelId="{F32A36C7-69FD-4327-B633-82C21A813809}" type="presOf" srcId="{1A56B4AB-3F60-4DEF-B813-0C8020969638}" destId="{EADE5BBA-E59D-438A-B076-6A570F36A4C2}" srcOrd="1" destOrd="0" presId="urn:microsoft.com/office/officeart/2005/8/layout/cycle2"/>
    <dgm:cxn modelId="{EA7D0255-26BB-4628-8F97-7B31FF1DC8F0}" type="presOf" srcId="{7CF8EFA0-2A12-422B-8F09-716728085186}" destId="{50D36599-9098-4A58-8814-532E9EE11EA6}" srcOrd="0" destOrd="0" presId="urn:microsoft.com/office/officeart/2005/8/layout/cycle2"/>
    <dgm:cxn modelId="{289F4344-37CD-4D74-8BA2-3EEAA341ADEF}" srcId="{B8D695A7-9B79-4A1C-9572-57DE30672B82}" destId="{6B7AA0B0-20F7-4D95-A7DE-D12D606A611B}" srcOrd="5" destOrd="0" parTransId="{4AE6345E-2475-43B5-BC93-B2B8B876C15A}" sibTransId="{E82630EA-2951-4C5C-960B-84E02CB506E5}"/>
    <dgm:cxn modelId="{05F5A6D3-1B96-4436-A362-AAC0E2475F27}" type="presOf" srcId="{7D2B88C6-6FCB-4228-9DC6-1D4FD188B9CD}" destId="{5354D331-E6E5-4025-97B5-2FE6FCF30377}" srcOrd="1" destOrd="0" presId="urn:microsoft.com/office/officeart/2005/8/layout/cycle2"/>
    <dgm:cxn modelId="{C7D8141A-7154-4E97-BE5D-90B67662F2DD}" type="presParOf" srcId="{3D2ABB5A-F337-40BF-82CD-C0665776F17E}" destId="{DEF2D1C3-1BB4-48E5-8DFE-D0B2245CF7F2}" srcOrd="0" destOrd="0" presId="urn:microsoft.com/office/officeart/2005/8/layout/cycle2"/>
    <dgm:cxn modelId="{D97B5696-5DD7-4DC2-9B63-D0B67A404FAF}" type="presParOf" srcId="{3D2ABB5A-F337-40BF-82CD-C0665776F17E}" destId="{90A5F10A-2ABF-40AA-B848-77CE45625B73}" srcOrd="1" destOrd="0" presId="urn:microsoft.com/office/officeart/2005/8/layout/cycle2"/>
    <dgm:cxn modelId="{EA5DB74E-BF1F-44B3-AD35-6376CABFA8C2}" type="presParOf" srcId="{90A5F10A-2ABF-40AA-B848-77CE45625B73}" destId="{E04777A1-12E3-4EE7-9588-13F9E857FC73}" srcOrd="0" destOrd="0" presId="urn:microsoft.com/office/officeart/2005/8/layout/cycle2"/>
    <dgm:cxn modelId="{1DD20CED-81D9-4CB7-84F9-8F4BF2B5C415}" type="presParOf" srcId="{3D2ABB5A-F337-40BF-82CD-C0665776F17E}" destId="{E1B573C0-EB6A-4AD9-8F6F-65149CC65543}" srcOrd="2" destOrd="0" presId="urn:microsoft.com/office/officeart/2005/8/layout/cycle2"/>
    <dgm:cxn modelId="{6CB591D1-04F7-4E1E-8276-DC9206708459}" type="presParOf" srcId="{3D2ABB5A-F337-40BF-82CD-C0665776F17E}" destId="{BF7E9820-24BC-4E5D-8D34-6D1523BA92FD}" srcOrd="3" destOrd="0" presId="urn:microsoft.com/office/officeart/2005/8/layout/cycle2"/>
    <dgm:cxn modelId="{750B1132-F801-4C87-8F71-AA52CF31A77C}" type="presParOf" srcId="{BF7E9820-24BC-4E5D-8D34-6D1523BA92FD}" destId="{5354D331-E6E5-4025-97B5-2FE6FCF30377}" srcOrd="0" destOrd="0" presId="urn:microsoft.com/office/officeart/2005/8/layout/cycle2"/>
    <dgm:cxn modelId="{3E7BA091-6428-46FC-A7EA-E1FDD1FCA760}" type="presParOf" srcId="{3D2ABB5A-F337-40BF-82CD-C0665776F17E}" destId="{50D36599-9098-4A58-8814-532E9EE11EA6}" srcOrd="4" destOrd="0" presId="urn:microsoft.com/office/officeart/2005/8/layout/cycle2"/>
    <dgm:cxn modelId="{3CA13ACA-4284-4BBC-8F52-DA7F78B4C70B}" type="presParOf" srcId="{3D2ABB5A-F337-40BF-82CD-C0665776F17E}" destId="{CBC63071-3B36-41BB-9B41-479786938A47}" srcOrd="5" destOrd="0" presId="urn:microsoft.com/office/officeart/2005/8/layout/cycle2"/>
    <dgm:cxn modelId="{1B97D8FB-BC8D-4AD9-8E3D-92CA21A8C659}" type="presParOf" srcId="{CBC63071-3B36-41BB-9B41-479786938A47}" destId="{0CA35849-2964-407E-B8D8-A6DBD28188F5}" srcOrd="0" destOrd="0" presId="urn:microsoft.com/office/officeart/2005/8/layout/cycle2"/>
    <dgm:cxn modelId="{B91042CD-4016-416C-ABD6-E8DE72DBCB88}" type="presParOf" srcId="{3D2ABB5A-F337-40BF-82CD-C0665776F17E}" destId="{7D76F7BA-3695-4C91-840F-5ABEE0DD5611}" srcOrd="6" destOrd="0" presId="urn:microsoft.com/office/officeart/2005/8/layout/cycle2"/>
    <dgm:cxn modelId="{4480A732-6918-4D3B-A560-9BFE16E67CB5}" type="presParOf" srcId="{3D2ABB5A-F337-40BF-82CD-C0665776F17E}" destId="{F59E87CA-3933-4E83-978F-DAC39B4585BC}" srcOrd="7" destOrd="0" presId="urn:microsoft.com/office/officeart/2005/8/layout/cycle2"/>
    <dgm:cxn modelId="{F4A57A58-3E51-47E0-A517-BB116B004FF4}" type="presParOf" srcId="{F59E87CA-3933-4E83-978F-DAC39B4585BC}" destId="{1D89CC04-CE12-488A-842F-780675A8E8ED}" srcOrd="0" destOrd="0" presId="urn:microsoft.com/office/officeart/2005/8/layout/cycle2"/>
    <dgm:cxn modelId="{C0A5A573-A5D6-4F1D-ACD0-461A5CE2F022}" type="presParOf" srcId="{3D2ABB5A-F337-40BF-82CD-C0665776F17E}" destId="{A5E54F5C-8871-41CB-9031-88C1C0B6B916}" srcOrd="8" destOrd="0" presId="urn:microsoft.com/office/officeart/2005/8/layout/cycle2"/>
    <dgm:cxn modelId="{9665FC81-7E71-4EE7-B9C4-ABCD883A0BC4}" type="presParOf" srcId="{3D2ABB5A-F337-40BF-82CD-C0665776F17E}" destId="{B2F0AE3A-69EE-4965-9034-C25B573240D3}" srcOrd="9" destOrd="0" presId="urn:microsoft.com/office/officeart/2005/8/layout/cycle2"/>
    <dgm:cxn modelId="{66BB8136-E069-4989-9620-48B8847DE69A}" type="presParOf" srcId="{B2F0AE3A-69EE-4965-9034-C25B573240D3}" destId="{95687B03-86AD-41F2-A3BE-302079DACDF8}" srcOrd="0" destOrd="0" presId="urn:microsoft.com/office/officeart/2005/8/layout/cycle2"/>
    <dgm:cxn modelId="{22B34824-CD1D-4EE5-8BEB-388A1394EEB0}" type="presParOf" srcId="{3D2ABB5A-F337-40BF-82CD-C0665776F17E}" destId="{88728B31-455D-4699-AE20-2182D95C1EA3}" srcOrd="10" destOrd="0" presId="urn:microsoft.com/office/officeart/2005/8/layout/cycle2"/>
    <dgm:cxn modelId="{15756829-8246-4E17-A7B7-FACB2B473F34}" type="presParOf" srcId="{3D2ABB5A-F337-40BF-82CD-C0665776F17E}" destId="{758AFF9D-6158-4CA2-A724-C41BEE48811C}" srcOrd="11" destOrd="0" presId="urn:microsoft.com/office/officeart/2005/8/layout/cycle2"/>
    <dgm:cxn modelId="{9B934C58-66D2-4DFD-BE22-92ACE683422E}" type="presParOf" srcId="{758AFF9D-6158-4CA2-A724-C41BEE48811C}" destId="{DB8BD09F-3FD6-452A-86C5-59E58B7488A6}" srcOrd="0" destOrd="0" presId="urn:microsoft.com/office/officeart/2005/8/layout/cycle2"/>
    <dgm:cxn modelId="{C3043336-E896-47A9-90CC-D711F89D8A63}" type="presParOf" srcId="{3D2ABB5A-F337-40BF-82CD-C0665776F17E}" destId="{CE3B6C59-29F0-4569-A605-2849D7909F58}" srcOrd="12" destOrd="0" presId="urn:microsoft.com/office/officeart/2005/8/layout/cycle2"/>
    <dgm:cxn modelId="{02363A73-0EF2-439F-9FAE-28CAB5A01409}" type="presParOf" srcId="{3D2ABB5A-F337-40BF-82CD-C0665776F17E}" destId="{74CED6CB-62FA-4D01-ADD7-40F336D836D1}" srcOrd="13" destOrd="0" presId="urn:microsoft.com/office/officeart/2005/8/layout/cycle2"/>
    <dgm:cxn modelId="{AD9F0B78-FF20-43C1-911D-7D35D20C4030}" type="presParOf" srcId="{74CED6CB-62FA-4D01-ADD7-40F336D836D1}" destId="{EADE5BBA-E59D-438A-B076-6A570F36A4C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2D1C3-1BB4-48E5-8DFE-D0B2245CF7F2}">
      <dsp:nvSpPr>
        <dsp:cNvPr id="0" name=""/>
        <dsp:cNvSpPr/>
      </dsp:nvSpPr>
      <dsp:spPr>
        <a:xfrm>
          <a:off x="3048334" y="660"/>
          <a:ext cx="1313336" cy="10479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หัวหน้ากลุ่ม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240668" y="154129"/>
        <a:ext cx="928668" cy="741014"/>
      </dsp:txXfrm>
    </dsp:sp>
    <dsp:sp modelId="{90A5F10A-2ABF-40AA-B848-77CE45625B73}">
      <dsp:nvSpPr>
        <dsp:cNvPr id="0" name=""/>
        <dsp:cNvSpPr/>
      </dsp:nvSpPr>
      <dsp:spPr>
        <a:xfrm rot="1394317">
          <a:off x="4361293" y="678758"/>
          <a:ext cx="228941" cy="353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b="1" kern="120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364079" y="735945"/>
        <a:ext cx="160259" cy="212210"/>
      </dsp:txXfrm>
    </dsp:sp>
    <dsp:sp modelId="{E1B573C0-EB6A-4AD9-8F6F-65149CC65543}">
      <dsp:nvSpPr>
        <dsp:cNvPr id="0" name=""/>
        <dsp:cNvSpPr/>
      </dsp:nvSpPr>
      <dsp:spPr>
        <a:xfrm>
          <a:off x="4596240" y="672670"/>
          <a:ext cx="1347530" cy="10479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ผู้ดูแลสื่อและอุปกรณ์</a:t>
          </a:r>
          <a:endParaRPr lang="th-TH" sz="20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793581" y="826139"/>
        <a:ext cx="952848" cy="741014"/>
      </dsp:txXfrm>
    </dsp:sp>
    <dsp:sp modelId="{BF7E9820-24BC-4E5D-8D34-6D1523BA92FD}">
      <dsp:nvSpPr>
        <dsp:cNvPr id="0" name=""/>
        <dsp:cNvSpPr/>
      </dsp:nvSpPr>
      <dsp:spPr>
        <a:xfrm rot="4950234">
          <a:off x="5236311" y="1784869"/>
          <a:ext cx="268728" cy="353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b="1" kern="120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271361" y="1815641"/>
        <a:ext cx="188110" cy="212210"/>
      </dsp:txXfrm>
    </dsp:sp>
    <dsp:sp modelId="{50D36599-9098-4A58-8814-532E9EE11EA6}">
      <dsp:nvSpPr>
        <dsp:cNvPr id="0" name=""/>
        <dsp:cNvSpPr/>
      </dsp:nvSpPr>
      <dsp:spPr>
        <a:xfrm>
          <a:off x="4769067" y="2218110"/>
          <a:ext cx="1408584" cy="104795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ผู้สื่อสาร</a:t>
          </a:r>
          <a:endParaRPr lang="th-TH" sz="20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975349" y="2371579"/>
        <a:ext cx="996020" cy="741014"/>
      </dsp:txXfrm>
    </dsp:sp>
    <dsp:sp modelId="{CBC63071-3B36-41BB-9B41-479786938A47}">
      <dsp:nvSpPr>
        <dsp:cNvPr id="0" name=""/>
        <dsp:cNvSpPr/>
      </dsp:nvSpPr>
      <dsp:spPr>
        <a:xfrm rot="7444971">
          <a:off x="4968207" y="3174311"/>
          <a:ext cx="186097" cy="353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b="1" kern="120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5011765" y="3221928"/>
        <a:ext cx="130268" cy="212210"/>
      </dsp:txXfrm>
    </dsp:sp>
    <dsp:sp modelId="{7D76F7BA-3695-4C91-840F-5ABEE0DD5611}">
      <dsp:nvSpPr>
        <dsp:cNvPr id="0" name=""/>
        <dsp:cNvSpPr/>
      </dsp:nvSpPr>
      <dsp:spPr>
        <a:xfrm>
          <a:off x="3901344" y="3449362"/>
          <a:ext cx="1477864" cy="104795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ผู้เก็บรวบรวมข้อมูล</a:t>
          </a:r>
          <a:endParaRPr lang="th-TH" sz="2000" b="1" kern="12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117772" y="3602831"/>
        <a:ext cx="1045008" cy="741014"/>
      </dsp:txXfrm>
    </dsp:sp>
    <dsp:sp modelId="{F59E87CA-3933-4E83-978F-DAC39B4585BC}">
      <dsp:nvSpPr>
        <dsp:cNvPr id="0" name=""/>
        <dsp:cNvSpPr/>
      </dsp:nvSpPr>
      <dsp:spPr>
        <a:xfrm rot="10800000">
          <a:off x="3582010" y="3796496"/>
          <a:ext cx="225662" cy="353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b="1" kern="120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3649709" y="3867233"/>
        <a:ext cx="157963" cy="212210"/>
      </dsp:txXfrm>
    </dsp:sp>
    <dsp:sp modelId="{A5E54F5C-8871-41CB-9031-88C1C0B6B916}">
      <dsp:nvSpPr>
        <dsp:cNvPr id="0" name=""/>
        <dsp:cNvSpPr/>
      </dsp:nvSpPr>
      <dsp:spPr>
        <a:xfrm>
          <a:off x="2062076" y="3449362"/>
          <a:ext cx="1413489" cy="10479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ผู้ตรวจสอบ</a:t>
          </a:r>
          <a:endParaRPr lang="th-TH" sz="20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269077" y="3602831"/>
        <a:ext cx="999487" cy="741014"/>
      </dsp:txXfrm>
    </dsp:sp>
    <dsp:sp modelId="{B2F0AE3A-69EE-4965-9034-C25B573240D3}">
      <dsp:nvSpPr>
        <dsp:cNvPr id="0" name=""/>
        <dsp:cNvSpPr/>
      </dsp:nvSpPr>
      <dsp:spPr>
        <a:xfrm rot="13641464">
          <a:off x="2107924" y="3206048"/>
          <a:ext cx="234295" cy="353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b="1" kern="120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2166875" y="3302637"/>
        <a:ext cx="164007" cy="212210"/>
      </dsp:txXfrm>
    </dsp:sp>
    <dsp:sp modelId="{88728B31-455D-4699-AE20-2182D95C1EA3}">
      <dsp:nvSpPr>
        <dsp:cNvPr id="0" name=""/>
        <dsp:cNvSpPr/>
      </dsp:nvSpPr>
      <dsp:spPr>
        <a:xfrm>
          <a:off x="927797" y="2252711"/>
          <a:ext cx="1478032" cy="10479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ผู้ให้กำลังใจ</a:t>
          </a:r>
          <a:endParaRPr lang="th-TH" sz="20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144250" y="2406180"/>
        <a:ext cx="1045126" cy="741014"/>
      </dsp:txXfrm>
    </dsp:sp>
    <dsp:sp modelId="{758AFF9D-6158-4CA2-A724-C41BEE48811C}">
      <dsp:nvSpPr>
        <dsp:cNvPr id="0" name=""/>
        <dsp:cNvSpPr/>
      </dsp:nvSpPr>
      <dsp:spPr>
        <a:xfrm rot="16989681">
          <a:off x="1677072" y="1744956"/>
          <a:ext cx="379290" cy="353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b="1" kern="120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718045" y="1867352"/>
        <a:ext cx="273185" cy="212210"/>
      </dsp:txXfrm>
    </dsp:sp>
    <dsp:sp modelId="{CE3B6C59-29F0-4569-A605-2849D7909F58}">
      <dsp:nvSpPr>
        <dsp:cNvPr id="0" name=""/>
        <dsp:cNvSpPr/>
      </dsp:nvSpPr>
      <dsp:spPr>
        <a:xfrm>
          <a:off x="1376902" y="522942"/>
          <a:ext cx="1388788" cy="10479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ผู้ควบคุมเวลา</a:t>
          </a:r>
          <a:endParaRPr lang="th-TH" sz="20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580285" y="676411"/>
        <a:ext cx="982022" cy="741014"/>
      </dsp:txXfrm>
    </dsp:sp>
    <dsp:sp modelId="{74CED6CB-62FA-4D01-ADD7-40F336D836D1}">
      <dsp:nvSpPr>
        <dsp:cNvPr id="0" name=""/>
        <dsp:cNvSpPr/>
      </dsp:nvSpPr>
      <dsp:spPr>
        <a:xfrm rot="20536283">
          <a:off x="2790239" y="606015"/>
          <a:ext cx="214091" cy="353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b="1" kern="120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791764" y="686531"/>
        <a:ext cx="149864" cy="212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2971691" cy="497780"/>
          </a:xfrm>
          <a:prstGeom prst="rect">
            <a:avLst/>
          </a:prstGeom>
        </p:spPr>
        <p:txBody>
          <a:bodyPr vert="horz" lIns="61805" tIns="30903" rIns="61805" bIns="30903" rtlCol="0"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122" y="5"/>
            <a:ext cx="2972786" cy="497780"/>
          </a:xfrm>
          <a:prstGeom prst="rect">
            <a:avLst/>
          </a:prstGeom>
        </p:spPr>
        <p:txBody>
          <a:bodyPr vert="horz" lIns="61805" tIns="30903" rIns="61805" bIns="30903" rtlCol="0"/>
          <a:lstStyle>
            <a:lvl1pPr algn="r">
              <a:defRPr sz="8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46813"/>
            <a:ext cx="2971691" cy="496679"/>
          </a:xfrm>
          <a:prstGeom prst="rect">
            <a:avLst/>
          </a:prstGeom>
        </p:spPr>
        <p:txBody>
          <a:bodyPr vert="horz" lIns="61805" tIns="30903" rIns="61805" bIns="30903" rtlCol="0" anchor="b"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122" y="9446813"/>
            <a:ext cx="2972786" cy="496679"/>
          </a:xfrm>
          <a:prstGeom prst="rect">
            <a:avLst/>
          </a:prstGeom>
        </p:spPr>
        <p:txBody>
          <a:bodyPr vert="horz" lIns="61805" tIns="30903" rIns="61805" bIns="30903" rtlCol="0" anchor="b"/>
          <a:lstStyle>
            <a:lvl1pPr algn="r">
              <a:defRPr sz="800"/>
            </a:lvl1pPr>
          </a:lstStyle>
          <a:p>
            <a:fld id="{8F0D29B0-6547-467C-8A20-62F9C003CC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977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71800" cy="497285"/>
          </a:xfrm>
          <a:prstGeom prst="rect">
            <a:avLst/>
          </a:prstGeom>
        </p:spPr>
        <p:txBody>
          <a:bodyPr vert="horz" lIns="93883" tIns="46942" rIns="93883" bIns="469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2"/>
            <a:ext cx="2971800" cy="497285"/>
          </a:xfrm>
          <a:prstGeom prst="rect">
            <a:avLst/>
          </a:prstGeom>
        </p:spPr>
        <p:txBody>
          <a:bodyPr vert="horz" lIns="93883" tIns="46942" rIns="93883" bIns="469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4563" y="747713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83" tIns="46942" rIns="93883" bIns="46942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24204"/>
            <a:ext cx="5486400" cy="4475561"/>
          </a:xfrm>
          <a:prstGeom prst="rect">
            <a:avLst/>
          </a:prstGeom>
        </p:spPr>
        <p:txBody>
          <a:bodyPr vert="horz" lIns="93883" tIns="46942" rIns="93883" bIns="4694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46680"/>
            <a:ext cx="2971800" cy="497285"/>
          </a:xfrm>
          <a:prstGeom prst="rect">
            <a:avLst/>
          </a:prstGeom>
        </p:spPr>
        <p:txBody>
          <a:bodyPr vert="horz" lIns="93883" tIns="46942" rIns="93883" bIns="469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9446680"/>
            <a:ext cx="2971800" cy="497285"/>
          </a:xfrm>
          <a:prstGeom prst="rect">
            <a:avLst/>
          </a:prstGeom>
        </p:spPr>
        <p:txBody>
          <a:bodyPr vert="horz" lIns="93883" tIns="46942" rIns="93883" bIns="469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69B50B-07DC-40EB-A44D-EC2535935D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8051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9B50B-07DC-40EB-A44D-EC2535935D6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68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164AF-701B-0B49-8AEC-05E2F25FB4B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39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445250" y="733423"/>
            <a:ext cx="2470150" cy="17810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228600" y="733423"/>
            <a:ext cx="6216650" cy="17811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333333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765" y="1040319"/>
            <a:ext cx="5459435" cy="135363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5463" y="2921000"/>
            <a:ext cx="5424337" cy="120330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33333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0633" y="6638925"/>
            <a:ext cx="6198417" cy="219076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858787"/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pic>
        <p:nvPicPr>
          <p:cNvPr id="1026" name="Picture 2" descr="M:\General Information\K.I.Asia branding materials\Logo\Partner Logos\Enjoy Science Partner Logo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" y="5638800"/>
            <a:ext cx="864108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055669"/>
            <a:ext cx="2638424" cy="107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872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28600" y="1447799"/>
            <a:ext cx="8686800" cy="51851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3000"/>
          </a:xfrm>
        </p:spPr>
        <p:txBody>
          <a:bodyPr lIns="0" tIns="0" rIns="0" bIns="0"/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Wingdings 3" charset="2"/>
              <a:buChar char=""/>
              <a:defRPr sz="18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Courier New"/>
              <a:buChar char="o"/>
              <a:defRPr sz="18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buClr>
                <a:srgbClr val="333333"/>
              </a:buClr>
              <a:defRPr>
                <a:latin typeface="Arial"/>
                <a:cs typeface="Arial"/>
              </a:defRPr>
            </a:lvl6pPr>
            <a:lvl7pPr>
              <a:buClr>
                <a:srgbClr val="333333"/>
              </a:buClr>
              <a:defRPr>
                <a:latin typeface="Arial"/>
                <a:cs typeface="Arial"/>
              </a:defRPr>
            </a:lvl7pPr>
            <a:lvl8pPr>
              <a:buClr>
                <a:srgbClr val="333333"/>
              </a:buClr>
              <a:defRPr>
                <a:latin typeface="Arial"/>
                <a:cs typeface="Arial"/>
              </a:defRPr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50" y="6635235"/>
            <a:ext cx="526949" cy="22276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B4DB0E65-EF00-7F4C-860A-46B7C286D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28599" y="228600"/>
            <a:ext cx="6700345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0272" y="410166"/>
            <a:ext cx="6477000" cy="779868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 b="1" baseline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2062656" cy="84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59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28600" y="1447799"/>
            <a:ext cx="8686800" cy="51851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50" y="6635235"/>
            <a:ext cx="526949" cy="22276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B4DB0E65-EF00-7F4C-860A-46B7C286D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28599" y="228600"/>
            <a:ext cx="6700345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0272" y="410166"/>
            <a:ext cx="6477000" cy="779868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9351"/>
            <a:ext cx="4038600" cy="4953850"/>
          </a:xfrm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Wingdings 3" charset="2"/>
              <a:buChar char=""/>
              <a:defRPr sz="18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Courier New"/>
              <a:buChar char="o"/>
              <a:defRPr sz="18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724400" y="1599351"/>
            <a:ext cx="4038600" cy="4953850"/>
          </a:xfrm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Wingdings 3" charset="2"/>
              <a:buChar char=""/>
              <a:defRPr sz="18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Courier New"/>
              <a:buChar char="o"/>
              <a:defRPr sz="18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2062656" cy="84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14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50" y="6635235"/>
            <a:ext cx="526949" cy="22276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B4DB0E65-EF00-7F4C-860A-46B7C286D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28599" y="228600"/>
            <a:ext cx="6700345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0272" y="410166"/>
            <a:ext cx="6477000" cy="779868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3429000" y="1599351"/>
            <a:ext cx="5334000" cy="4953850"/>
          </a:xfrm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Wingdings 3" charset="2"/>
              <a:buChar char=""/>
              <a:defRPr sz="18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Courier New"/>
              <a:buChar char="o"/>
              <a:defRPr sz="18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2062656" cy="84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749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50" y="6635235"/>
            <a:ext cx="526949" cy="22276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B4DB0E65-EF00-7F4C-860A-46B7C286D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28599" y="228600"/>
            <a:ext cx="6700345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0272" y="410166"/>
            <a:ext cx="6477000" cy="779868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1447799"/>
            <a:ext cx="8686800" cy="51054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28600" y="1447799"/>
            <a:ext cx="4267200" cy="5105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9351"/>
            <a:ext cx="3886200" cy="495385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Wingdings 3" charset="2"/>
              <a:buChar char=""/>
              <a:defRPr sz="18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Courier New"/>
              <a:buChar char="o"/>
              <a:defRPr sz="18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24400" y="1599351"/>
            <a:ext cx="4038600" cy="495385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Wingdings 3" charset="2"/>
              <a:buChar char="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2062656" cy="84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3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278"/>
            <a:ext cx="6400800" cy="779922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50AA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9350"/>
            <a:ext cx="4038600" cy="4954647"/>
          </a:xfrm>
        </p:spPr>
        <p:txBody>
          <a:bodyPr>
            <a:normAutofit/>
          </a:bodyPr>
          <a:lstStyle>
            <a:lvl1pPr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Wingdings" charset="2"/>
              <a:buChar char="§"/>
              <a:defRPr sz="12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defRPr sz="10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defRPr sz="10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SzPct val="65000"/>
              <a:buFont typeface="Wingdings 3" charset="2"/>
              <a:buChar char=""/>
              <a:defRPr sz="10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SzPct val="65000"/>
              <a:buFont typeface="Courier New"/>
              <a:buChar char="o"/>
              <a:defRPr sz="10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buClr>
                <a:srgbClr val="333333"/>
              </a:buClr>
              <a:defRPr sz="1000">
                <a:latin typeface="Arial"/>
                <a:cs typeface="Arial"/>
              </a:defRPr>
            </a:lvl6pPr>
            <a:lvl7pPr>
              <a:buClr>
                <a:srgbClr val="333333"/>
              </a:buClr>
              <a:defRPr sz="1000">
                <a:latin typeface="Arial"/>
                <a:cs typeface="Arial"/>
              </a:defRPr>
            </a:lvl7pPr>
            <a:lvl8pPr>
              <a:buClr>
                <a:srgbClr val="333333"/>
              </a:buClr>
              <a:defRPr sz="1000">
                <a:latin typeface="Arial"/>
                <a:cs typeface="Arial"/>
              </a:defRPr>
            </a:lvl8pPr>
            <a:lvl9pPr>
              <a:buClr>
                <a:srgbClr val="333333"/>
              </a:buClr>
              <a:defRPr sz="1000">
                <a:latin typeface="Arial"/>
                <a:cs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724400" y="1599350"/>
            <a:ext cx="4038600" cy="4954647"/>
          </a:xfrm>
        </p:spPr>
        <p:txBody>
          <a:bodyPr>
            <a:normAutofit/>
          </a:bodyPr>
          <a:lstStyle>
            <a:lvl1pPr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Wingdings" charset="2"/>
              <a:buChar char="§"/>
              <a:defRPr sz="12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defRPr sz="10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defRPr sz="10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SzPct val="65000"/>
              <a:buFont typeface="Wingdings 3" charset="2"/>
              <a:buChar char=""/>
              <a:defRPr sz="10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SzPct val="65000"/>
              <a:buFont typeface="Courier New"/>
              <a:buChar char="o"/>
              <a:defRPr sz="10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buClr>
                <a:srgbClr val="333333"/>
              </a:buClr>
              <a:defRPr sz="1000">
                <a:latin typeface="Arial"/>
                <a:cs typeface="Arial"/>
              </a:defRPr>
            </a:lvl6pPr>
            <a:lvl7pPr>
              <a:buClr>
                <a:srgbClr val="333333"/>
              </a:buClr>
              <a:defRPr sz="1000">
                <a:latin typeface="Arial"/>
                <a:cs typeface="Arial"/>
              </a:defRPr>
            </a:lvl7pPr>
            <a:lvl8pPr>
              <a:buClr>
                <a:srgbClr val="333333"/>
              </a:buClr>
              <a:defRPr sz="1000">
                <a:latin typeface="Arial"/>
                <a:cs typeface="Arial"/>
              </a:defRPr>
            </a:lvl8pPr>
            <a:lvl9pPr>
              <a:buClr>
                <a:srgbClr val="333333"/>
              </a:buClr>
              <a:defRPr sz="1000">
                <a:latin typeface="Arial"/>
                <a:cs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388349" y="6635751"/>
            <a:ext cx="527051" cy="222250"/>
          </a:xfrm>
        </p:spPr>
        <p:txBody>
          <a:bodyPr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BE2B18E-49A1-45BA-97BD-46F033CF77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2062656" cy="8427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28600" y="1447799"/>
            <a:ext cx="8686800" cy="51851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3000"/>
          </a:xfrm>
        </p:spPr>
        <p:txBody>
          <a:bodyPr lIns="0" tIns="0" rIns="0" bIns="0"/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Wingdings 3" charset="2"/>
              <a:buChar char=""/>
              <a:defRPr sz="18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Courier New"/>
              <a:buChar char="o"/>
              <a:defRPr sz="18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buClr>
                <a:srgbClr val="333333"/>
              </a:buClr>
              <a:defRPr>
                <a:latin typeface="Arial"/>
                <a:cs typeface="Arial"/>
              </a:defRPr>
            </a:lvl6pPr>
            <a:lvl7pPr>
              <a:buClr>
                <a:srgbClr val="333333"/>
              </a:buClr>
              <a:defRPr>
                <a:latin typeface="Arial"/>
                <a:cs typeface="Arial"/>
              </a:defRPr>
            </a:lvl7pPr>
            <a:lvl8pPr>
              <a:buClr>
                <a:srgbClr val="333333"/>
              </a:buClr>
              <a:defRPr>
                <a:latin typeface="Arial"/>
                <a:cs typeface="Arial"/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50" y="6635235"/>
            <a:ext cx="526949" cy="22276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B4DB0E65-EF00-7F4C-860A-46B7C286D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28599" y="228600"/>
            <a:ext cx="6700345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0272" y="410166"/>
            <a:ext cx="6477000" cy="779868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2062656" cy="84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78EB9-AA7B-49A6-9792-8F5DCFF03DC6}" type="datetimeFigureOut">
              <a:rPr lang="en-US" smtClean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47BB-6BF5-4C7F-A665-15654AE42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5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95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450" y="6638925"/>
            <a:ext cx="526949" cy="2190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4DB0E65-EF00-7F4C-860A-46B7C286D3E3}" type="slidenum">
              <a:rPr lang="en-US" smtClean="0"/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241300" y="6638925"/>
            <a:ext cx="1511300" cy="219075"/>
          </a:xfrm>
          <a:prstGeom prst="rect">
            <a:avLst/>
          </a:prstGeom>
        </p:spPr>
        <p:txBody>
          <a:bodyPr lIns="0" tIns="0" bIns="0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 smtClean="0">
                <a:ea typeface="Arial Unicode MS" pitchFamily="-111" charset="0"/>
              </a:rPr>
              <a:t>© 2015 Kenan Institute Asia</a:t>
            </a:r>
            <a:endParaRPr lang="en-US" dirty="0">
              <a:ea typeface="Arial Unicode MS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64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9" r:id="rId3"/>
    <p:sldLayoutId id="2147483860" r:id="rId4"/>
    <p:sldLayoutId id="2147483861" r:id="rId5"/>
    <p:sldLayoutId id="2147483854" r:id="rId6"/>
    <p:sldLayoutId id="2147483869" r:id="rId7"/>
    <p:sldLayoutId id="2147483870" r:id="rId8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ts val="528"/>
        </a:spcBef>
        <a:spcAft>
          <a:spcPts val="528"/>
        </a:spcAft>
        <a:buClr>
          <a:srgbClr val="333333"/>
        </a:buClr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ts val="528"/>
        </a:spcBef>
        <a:spcAft>
          <a:spcPts val="528"/>
        </a:spcAft>
        <a:buClr>
          <a:srgbClr val="333333"/>
        </a:buClr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ts val="528"/>
        </a:spcBef>
        <a:spcAft>
          <a:spcPts val="528"/>
        </a:spcAft>
        <a:buClr>
          <a:srgbClr val="333333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ts val="528"/>
        </a:spcBef>
        <a:spcAft>
          <a:spcPts val="528"/>
        </a:spcAft>
        <a:buClr>
          <a:srgbClr val="333333"/>
        </a:buClr>
        <a:buSzPct val="65000"/>
        <a:buFont typeface="Wingdings 3" charset="2"/>
        <a:buChar char="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ts val="528"/>
        </a:spcBef>
        <a:spcAft>
          <a:spcPts val="528"/>
        </a:spcAft>
        <a:buClr>
          <a:srgbClr val="333333"/>
        </a:buClr>
        <a:buSzPct val="65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Clr>
          <a:srgbClr val="333333"/>
        </a:buClr>
        <a:buSzPct val="50000"/>
        <a:buFont typeface="Wingdings" charset="2"/>
        <a:buChar char="u"/>
        <a:defRPr sz="1800" kern="1200">
          <a:solidFill>
            <a:schemeClr val="tx1"/>
          </a:solidFill>
          <a:latin typeface="Arial"/>
          <a:ea typeface="+mn-ea"/>
          <a:cs typeface="Arial"/>
        </a:defRPr>
      </a:lvl6pPr>
      <a:lvl7pPr marL="2971800" indent="-228600" algn="l" defTabSz="457200" rtl="0" eaLnBrk="1" latinLnBrk="0" hangingPunct="1">
        <a:spcBef>
          <a:spcPct val="20000"/>
        </a:spcBef>
        <a:buClr>
          <a:srgbClr val="333333"/>
        </a:buClr>
        <a:buSzPct val="70000"/>
        <a:buFont typeface="Wingdings" charset="2"/>
        <a:buChar char=""/>
        <a:defRPr sz="1800" kern="1200">
          <a:solidFill>
            <a:schemeClr val="tx1"/>
          </a:solidFill>
          <a:latin typeface="Arial"/>
          <a:ea typeface="+mn-ea"/>
          <a:cs typeface="Arial"/>
        </a:defRPr>
      </a:lvl7pPr>
      <a:lvl8pPr marL="3429000" indent="-228600" algn="l" defTabSz="457200" rtl="0" eaLnBrk="1" latinLnBrk="0" hangingPunct="1">
        <a:spcBef>
          <a:spcPct val="20000"/>
        </a:spcBef>
        <a:buClr>
          <a:srgbClr val="333333"/>
        </a:buClr>
        <a:buSzPct val="50000"/>
        <a:buFont typeface="Wingdings" charset="2"/>
        <a:buChar char=""/>
        <a:defRPr sz="1800" kern="1200">
          <a:solidFill>
            <a:schemeClr val="tx1"/>
          </a:solidFill>
          <a:latin typeface="Arial"/>
          <a:ea typeface="+mn-ea"/>
          <a:cs typeface="Arial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file:///C:\Users\GENIUS\Documents\Algodoo\scenes\force%20toy.phz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file:///C:\Users\GENIUS\Documents\Algodoo\scenes\cm1.phz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file:///C:\Users\GENIUS\Documents\Algodoo\scenes\crane4.ph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89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52400"/>
            <a:ext cx="6400800" cy="1107996"/>
          </a:xfrm>
          <a:prstGeom prst="rect">
            <a:avLst/>
          </a:prstGeom>
          <a:gradFill flip="none" rotWithShape="1">
            <a:gsLst>
              <a:gs pos="0">
                <a:srgbClr val="FF89C4">
                  <a:tint val="66000"/>
                  <a:satMod val="160000"/>
                </a:srgbClr>
              </a:gs>
              <a:gs pos="50000">
                <a:srgbClr val="FF89C4">
                  <a:tint val="44500"/>
                  <a:satMod val="160000"/>
                </a:srgbClr>
              </a:gs>
              <a:gs pos="100000">
                <a:srgbClr val="FF89C4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รถของเล่นไฟฟ้า</a:t>
            </a: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7465541" y="6121285"/>
            <a:ext cx="1306768" cy="6093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400" dirty="0" smtClean="0">
                <a:latin typeface="Arial"/>
                <a:cs typeface="Arial"/>
              </a:rPr>
              <a:t>ครูสัญญา</a:t>
            </a:r>
            <a:endParaRPr lang="th-TH" sz="2400" dirty="0">
              <a:latin typeface="Arial"/>
              <a:cs typeface="Arial"/>
            </a:endParaRPr>
          </a:p>
        </p:txBody>
      </p:sp>
      <p:pic>
        <p:nvPicPr>
          <p:cNvPr id="1026" name="Picture 2" descr="à¸à¸¥à¸à¸²à¸£à¸à¹à¸à¸«à¸²à¸£à¸¹à¸à¸ à¸²à¸à¸ªà¸³à¸«à¸£à¸±à¸ à¸£à¸à¸à¸­à¸à¹à¸¥à¹à¸à¹à¸à¸à¹à¸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1605101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5"/>
          <p:cNvSpPr txBox="1"/>
          <p:nvPr/>
        </p:nvSpPr>
        <p:spPr>
          <a:xfrm>
            <a:off x="4940491" y="6330573"/>
            <a:ext cx="2525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BUACHED  Method</a:t>
            </a:r>
            <a:endParaRPr lang="th-TH" sz="2000" b="1" dirty="0">
              <a:latin typeface="Arial"/>
              <a:cs typeface="Arial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52" y="1603041"/>
            <a:ext cx="4109048" cy="35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12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113139" y="2326690"/>
            <a:ext cx="6802260" cy="2209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Q.5</a:t>
            </a:r>
            <a:r>
              <a:rPr lang="th-TH" sz="7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เครื่องกลดังกล่าวทำงานได้อย่างไร</a:t>
            </a:r>
            <a:endParaRPr lang="th-TH" sz="7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8158076" y="6251645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Urge</a:t>
            </a:r>
            <a:endParaRPr lang="th-TH" sz="2800" dirty="0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453905" y="-533400"/>
            <a:ext cx="361944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820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7814414" y="6326954"/>
            <a:ext cx="11480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Activities</a:t>
            </a:r>
            <a:endParaRPr lang="th-TH" dirty="0"/>
          </a:p>
        </p:txBody>
      </p:sp>
      <p:pic>
        <p:nvPicPr>
          <p:cNvPr id="10" name="รูปภาพ 9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22840" t="11459" r="31478" b="9375"/>
          <a:stretch/>
        </p:blipFill>
        <p:spPr>
          <a:xfrm>
            <a:off x="2543121" y="2607279"/>
            <a:ext cx="4133955" cy="4027956"/>
          </a:xfrm>
          <a:prstGeom prst="rect">
            <a:avLst/>
          </a:prstGeom>
        </p:spPr>
      </p:pic>
      <p:sp>
        <p:nvSpPr>
          <p:cNvPr id="11" name="กล่องข้อความ 10"/>
          <p:cNvSpPr txBox="1"/>
          <p:nvPr/>
        </p:nvSpPr>
        <p:spPr>
          <a:xfrm>
            <a:off x="380999" y="304800"/>
            <a:ext cx="8458201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Q.6 </a:t>
            </a:r>
            <a:r>
              <a:rPr lang="th-TH" sz="6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สิ่งที่ทำให้ของเล่นเคลื่อนที่</a:t>
            </a:r>
          </a:p>
          <a:p>
            <a:r>
              <a:rPr lang="th-TH" sz="6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หรือเคลื่อนไหวได้คืออะไร</a:t>
            </a:r>
            <a:endParaRPr lang="th-TH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8655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7814414" y="6326954"/>
            <a:ext cx="11480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Activities</a:t>
            </a:r>
            <a:endParaRPr lang="th-TH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1" y="838200"/>
            <a:ext cx="8960178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439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533401" y="381000"/>
            <a:ext cx="8429084" cy="1037634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Q.7 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ออกแรงตำแหน่ง ก และตำแหน่ง ข  ผลจะเป็นอย่างไร</a:t>
            </a:r>
            <a:endParaRPr lang="th-TH" sz="40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7814414" y="6326954"/>
            <a:ext cx="11480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Activities</a:t>
            </a:r>
            <a:endParaRPr lang="th-TH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1416525"/>
            <a:ext cx="5029200" cy="533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417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533401" y="381000"/>
            <a:ext cx="8429084" cy="1037634"/>
          </a:xfrm>
        </p:spPr>
        <p:txBody>
          <a:bodyPr>
            <a:noAutofit/>
          </a:bodyPr>
          <a:lstStyle/>
          <a:p>
            <a:r>
              <a:rPr lang="th-TH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ออกแรงตำแหน่ง ก วัตถุเกิดการหมุน</a:t>
            </a:r>
            <a:endParaRPr lang="th-TH" sz="5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7814414" y="6326954"/>
            <a:ext cx="11480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Activities</a:t>
            </a:r>
            <a:endParaRPr lang="th-TH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1416525"/>
            <a:ext cx="5029200" cy="533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28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533401" y="381000"/>
            <a:ext cx="8429084" cy="1037634"/>
          </a:xfrm>
        </p:spPr>
        <p:txBody>
          <a:bodyPr>
            <a:noAutofit/>
          </a:bodyPr>
          <a:lstStyle/>
          <a:p>
            <a:r>
              <a:rPr lang="th-TH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ออกแรงตำแหน่ง ข วัตถุเกิดการเคลื่อนที่</a:t>
            </a:r>
            <a:endParaRPr lang="th-TH" sz="5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7814414" y="6326954"/>
            <a:ext cx="11480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Activities</a:t>
            </a:r>
            <a:endParaRPr lang="th-TH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1416525"/>
            <a:ext cx="5029200" cy="533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084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533400" y="381000"/>
            <a:ext cx="8610599" cy="1037634"/>
          </a:xfrm>
        </p:spPr>
        <p:txBody>
          <a:bodyPr>
            <a:noAutofit/>
          </a:bodyPr>
          <a:lstStyle/>
          <a:p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ออกแรงตำแหน่ง ข ทิศทางผ่านจุดศูนย์กลางมวล</a:t>
            </a:r>
            <a:endParaRPr lang="th-TH" sz="48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7814414" y="6326954"/>
            <a:ext cx="11480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Activities</a:t>
            </a:r>
            <a:endParaRPr lang="th-TH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1416525"/>
            <a:ext cx="5029200" cy="533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216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6019800" cy="1219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Q.8  </a:t>
            </a:r>
            <a:r>
              <a:rPr lang="th-TH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จุดศูนย์กลางมวลคืออะไร</a:t>
            </a:r>
            <a:endParaRPr lang="th-TH" sz="5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7814414" y="6326954"/>
            <a:ext cx="11480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Activities</a:t>
            </a:r>
            <a:endParaRPr lang="th-TH" dirty="0"/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346263" y="1602332"/>
            <a:ext cx="888416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A.8 </a:t>
            </a:r>
            <a:r>
              <a:rPr lang="th-TH" sz="4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จุด</a:t>
            </a:r>
            <a:r>
              <a:rPr lang="th-TH" sz="4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ศูนย์กลางมวล</a:t>
            </a:r>
            <a:r>
              <a:rPr lang="en-US" sz="4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(center of mass) </a:t>
            </a:r>
            <a:r>
              <a:rPr lang="th-TH" sz="4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</a:t>
            </a:r>
            <a:r>
              <a:rPr lang="th-TH" sz="4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ตำแหน่ง</a:t>
            </a:r>
          </a:p>
          <a:p>
            <a:pPr lvl="0"/>
            <a:r>
              <a:rPr lang="th-TH" sz="4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ที่แทน</a:t>
            </a:r>
            <a:r>
              <a:rPr lang="th-TH" sz="4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มวลของวัตถุทั้งก้อน </a:t>
            </a:r>
            <a:r>
              <a:rPr lang="th-TH" sz="4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</a:t>
            </a:r>
            <a:r>
              <a:rPr lang="th-TH" sz="4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เสมือนว่าเป็นจุดที่</a:t>
            </a:r>
            <a:r>
              <a:rPr lang="th-TH" sz="4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มวล</a:t>
            </a:r>
          </a:p>
          <a:p>
            <a:pPr lvl="0"/>
            <a:r>
              <a:rPr lang="th-TH" sz="4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ทั้ง</a:t>
            </a:r>
            <a:r>
              <a:rPr lang="th-TH" sz="4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ระบบรวมกันอยู่ที่จุดนี้ </a:t>
            </a:r>
            <a:r>
              <a:rPr lang="th-TH" sz="4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แรง</a:t>
            </a:r>
            <a:r>
              <a:rPr lang="th-TH" sz="4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ลัพธ์ที่กระทำที่จุด</a:t>
            </a:r>
            <a:r>
              <a:rPr lang="th-TH" sz="4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ศูนย์</a:t>
            </a:r>
          </a:p>
          <a:p>
            <a:pPr lvl="0"/>
            <a:r>
              <a:rPr lang="th-TH" sz="4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กลาง</a:t>
            </a:r>
            <a:r>
              <a:rPr lang="th-TH" sz="4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มวล จึงเหมือนกระทำกับมวลทั้งระบบ</a:t>
            </a:r>
            <a:endParaRPr lang="en-US" sz="4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8047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Q.9 </a:t>
            </a:r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จุดศูนย์กลางมวลอยู่ตรงไหนได้บ้าง</a:t>
            </a:r>
            <a:endParaRPr lang="th-TH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533400" y="2043113"/>
            <a:ext cx="7315200" cy="460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10573" y="1905000"/>
            <a:ext cx="1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210573" y="2297113"/>
            <a:ext cx="1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210573" y="2687638"/>
            <a:ext cx="1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210573" y="3079750"/>
            <a:ext cx="1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83"/>
          <p:cNvSpPr>
            <a:spLocks noChangeArrowheads="1"/>
          </p:cNvSpPr>
          <p:nvPr/>
        </p:nvSpPr>
        <p:spPr bwMode="auto">
          <a:xfrm>
            <a:off x="6296997" y="5227637"/>
            <a:ext cx="12999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85"/>
          <p:cNvSpPr>
            <a:spLocks noChangeArrowheads="1"/>
          </p:cNvSpPr>
          <p:nvPr/>
        </p:nvSpPr>
        <p:spPr bwMode="auto">
          <a:xfrm>
            <a:off x="7933996" y="3803650"/>
            <a:ext cx="1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87"/>
          <p:cNvSpPr>
            <a:spLocks noChangeArrowheads="1"/>
          </p:cNvSpPr>
          <p:nvPr/>
        </p:nvSpPr>
        <p:spPr bwMode="auto">
          <a:xfrm>
            <a:off x="8335494" y="3803650"/>
            <a:ext cx="1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89"/>
          <p:cNvSpPr>
            <a:spLocks noChangeArrowheads="1"/>
          </p:cNvSpPr>
          <p:nvPr/>
        </p:nvSpPr>
        <p:spPr bwMode="auto">
          <a:xfrm>
            <a:off x="6193135" y="2595563"/>
            <a:ext cx="1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91"/>
          <p:cNvSpPr>
            <a:spLocks noChangeArrowheads="1"/>
          </p:cNvSpPr>
          <p:nvPr/>
        </p:nvSpPr>
        <p:spPr bwMode="auto">
          <a:xfrm>
            <a:off x="6450466" y="2840038"/>
            <a:ext cx="1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93"/>
          <p:cNvSpPr>
            <a:spLocks noChangeArrowheads="1"/>
          </p:cNvSpPr>
          <p:nvPr/>
        </p:nvSpPr>
        <p:spPr bwMode="auto">
          <a:xfrm>
            <a:off x="7518545" y="2759075"/>
            <a:ext cx="1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95"/>
          <p:cNvSpPr>
            <a:spLocks noChangeArrowheads="1"/>
          </p:cNvSpPr>
          <p:nvPr/>
        </p:nvSpPr>
        <p:spPr bwMode="auto">
          <a:xfrm>
            <a:off x="7396080" y="2960688"/>
            <a:ext cx="1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97"/>
          <p:cNvSpPr>
            <a:spLocks noChangeArrowheads="1"/>
          </p:cNvSpPr>
          <p:nvPr/>
        </p:nvSpPr>
        <p:spPr bwMode="auto">
          <a:xfrm>
            <a:off x="4537534" y="2725738"/>
            <a:ext cx="1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99"/>
          <p:cNvSpPr>
            <a:spLocks noChangeArrowheads="1"/>
          </p:cNvSpPr>
          <p:nvPr/>
        </p:nvSpPr>
        <p:spPr bwMode="auto">
          <a:xfrm>
            <a:off x="4638296" y="2960688"/>
            <a:ext cx="1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101"/>
          <p:cNvSpPr>
            <a:spLocks noChangeArrowheads="1"/>
          </p:cNvSpPr>
          <p:nvPr/>
        </p:nvSpPr>
        <p:spPr bwMode="auto">
          <a:xfrm>
            <a:off x="4246099" y="3667125"/>
            <a:ext cx="1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103"/>
          <p:cNvSpPr>
            <a:spLocks noChangeArrowheads="1"/>
          </p:cNvSpPr>
          <p:nvPr/>
        </p:nvSpPr>
        <p:spPr bwMode="auto">
          <a:xfrm>
            <a:off x="4509631" y="3943350"/>
            <a:ext cx="1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105"/>
          <p:cNvSpPr>
            <a:spLocks noChangeArrowheads="1"/>
          </p:cNvSpPr>
          <p:nvPr/>
        </p:nvSpPr>
        <p:spPr bwMode="auto">
          <a:xfrm>
            <a:off x="4580939" y="4381500"/>
            <a:ext cx="1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107"/>
          <p:cNvSpPr>
            <a:spLocks noChangeArrowheads="1"/>
          </p:cNvSpPr>
          <p:nvPr/>
        </p:nvSpPr>
        <p:spPr bwMode="auto">
          <a:xfrm>
            <a:off x="4745259" y="4581525"/>
            <a:ext cx="1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109"/>
          <p:cNvSpPr>
            <a:spLocks noChangeArrowheads="1"/>
          </p:cNvSpPr>
          <p:nvPr/>
        </p:nvSpPr>
        <p:spPr bwMode="auto">
          <a:xfrm>
            <a:off x="8271936" y="4886325"/>
            <a:ext cx="1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111"/>
          <p:cNvSpPr>
            <a:spLocks noChangeArrowheads="1"/>
          </p:cNvSpPr>
          <p:nvPr/>
        </p:nvSpPr>
        <p:spPr bwMode="auto">
          <a:xfrm>
            <a:off x="8439357" y="5086350"/>
            <a:ext cx="1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กล่องข้อความ 121"/>
          <p:cNvSpPr txBox="1"/>
          <p:nvPr/>
        </p:nvSpPr>
        <p:spPr>
          <a:xfrm>
            <a:off x="7814414" y="6326954"/>
            <a:ext cx="11480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Activities</a:t>
            </a:r>
            <a:endParaRPr lang="th-TH" dirty="0"/>
          </a:p>
        </p:txBody>
      </p:sp>
      <p:pic>
        <p:nvPicPr>
          <p:cNvPr id="2" name="รูปภาพ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29" y="1738832"/>
            <a:ext cx="8164391" cy="241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588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16" name="Straight Arrow Connector 13"/>
          <p:cNvCxnSpPr/>
          <p:nvPr/>
        </p:nvCxnSpPr>
        <p:spPr bwMode="auto">
          <a:xfrm flipV="1">
            <a:off x="5540423" y="2895600"/>
            <a:ext cx="932028" cy="685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สี่เหลี่ยมผืนผ้า 16"/>
          <p:cNvSpPr/>
          <p:nvPr/>
        </p:nvSpPr>
        <p:spPr>
          <a:xfrm>
            <a:off x="522379" y="457200"/>
            <a:ext cx="4394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h-TH" altLang="ko-KR" sz="3600" b="1" spc="50" dirty="0" smtClean="0">
                <a:ln w="11430"/>
                <a:solidFill>
                  <a:schemeClr val="bg1"/>
                </a:solidFill>
                <a:effectLst>
                  <a:glow rad="228600">
                    <a:srgbClr val="4E67C8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ฝึกสืบเสาะหาความรู้</a:t>
            </a:r>
            <a:endParaRPr lang="en-US" sz="3600" b="1" spc="50" dirty="0">
              <a:ln w="11430"/>
              <a:solidFill>
                <a:schemeClr val="bg1"/>
              </a:solidFill>
              <a:effectLst>
                <a:glow rad="228600">
                  <a:srgbClr val="4E67C8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รูปภาพ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256711"/>
            <a:ext cx="5977771" cy="4649377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169" y="6278830"/>
            <a:ext cx="1298561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94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15532"/>
            <a:ext cx="6477000" cy="779868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ข้อตกลงก่อนเรียน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762" y="1657410"/>
            <a:ext cx="8229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ผลการค้นหารูปภาพสำหรับ teacher clipart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40075" y="2275763"/>
            <a:ext cx="2632453" cy="351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524000" y="5576504"/>
            <a:ext cx="5029200" cy="9964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>
              <a:schemeClr val="tx2">
                <a:lumMod val="75000"/>
              </a:schemeClr>
            </a:glow>
            <a:outerShdw blurRad="40000" dist="23000" dir="5400000" rotWithShape="0">
              <a:schemeClr val="tx2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ตรงต่อเวลา</a:t>
            </a:r>
            <a:endParaRPr lang="th-TH" sz="28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8" name="Picture 2" descr="ผลการค้นหารูปภาพสำหรับ cl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52306"/>
            <a:ext cx="892084" cy="89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กล่องข้อความ 8"/>
          <p:cNvSpPr txBox="1"/>
          <p:nvPr/>
        </p:nvSpPr>
        <p:spPr>
          <a:xfrm>
            <a:off x="7211360" y="6248400"/>
            <a:ext cx="195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Be familiar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132521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340272" y="410166"/>
            <a:ext cx="8346528" cy="1190034"/>
          </a:xfrm>
        </p:spPr>
        <p:txBody>
          <a:bodyPr>
            <a:noAutofit/>
          </a:bodyPr>
          <a:lstStyle/>
          <a:p>
            <a:r>
              <a:rPr lang="th-TH" sz="4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ให้นักเรียนวาดส่วนประกอบต่าง ๆของรถเครนของเล่นแล้วตอบคำถามต่อไปนี้</a:t>
            </a:r>
            <a:endParaRPr lang="th-TH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07321" y="2286000"/>
            <a:ext cx="7946977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Q.10  </a:t>
            </a:r>
            <a:r>
              <a:rPr lang="th-TH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รถ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เครนของเล่นในรูป ทำอะไรได้บ้าง มีการเคลื่อนไหวอย่างไร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169" y="6304633"/>
            <a:ext cx="1298561" cy="57917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79" y="3731419"/>
            <a:ext cx="4608113" cy="25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3164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1" y="1250544"/>
            <a:ext cx="6400800" cy="4788672"/>
          </a:xfrm>
          <a:prstGeom prst="rect">
            <a:avLst/>
          </a:prstGeom>
        </p:spPr>
      </p:pic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667000" y="152400"/>
            <a:ext cx="3581400" cy="779868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นำเสนอ</a:t>
            </a:r>
            <a:endParaRPr lang="th-TH" sz="8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1" y="6345650"/>
            <a:ext cx="1298561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1835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1102578"/>
            <a:ext cx="899160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th-TH" sz="3200" dirty="0" smtClean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	</a:t>
            </a:r>
            <a:r>
              <a:rPr lang="th-TH" sz="3200" b="1" dirty="0" smtClean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สรุปการ</a:t>
            </a:r>
            <a:r>
              <a:rPr lang="th-TH" sz="32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อภิปรายร่วมกัน ควรจะสรุปได้ว่า </a:t>
            </a:r>
            <a:r>
              <a:rPr lang="th-TH" sz="32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หากพิจารณาของเล่นรถเครนนี้ เราอาจแบ่งส่วนประกอบแบบง่ายๆ ได้เป็น</a:t>
            </a:r>
            <a:r>
              <a:rPr lang="en-US" sz="32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2 </a:t>
            </a:r>
            <a:r>
              <a:rPr lang="th-TH" sz="32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ส่วน คือ ส่วนของตัวรถที่ใช้เคลื่อนที่ไปยังตำแหน่งต่าง ๆ ในแนวราบ และส่วนของเครนที่ใช้ยกวัตถุขึ้นลงในแนวดิ่งส่วนของตัวรถ ใช้พลังงานคนออกแรงผลัก ทำให้ล้อหมุน ส่งผลให้รถเคลื่อนที่ไปตามทิศที่ออกแรงผลักส่วนของเครนหรือปั้นจั่น ใช้หลักการทำงานของคานและรอก โดยใช้รอกเป็นอุปกรณ์เปลี่ยนทิศทางของแรงเพื่อยกวัตถุให้สูงขึ้น สำหรับส่วนแขนของเครนสามารถเคลื่อนที่ขึ้นลงแบบหมุนได้ เนื่องจากมีแรงยก ซึ่งจุดหมุนจะอยู่ที่ปลายด้านล่างของเครน เพื่อให้แขนของเครนเคลื่อนที่ขึ้นลงรอบจุดหมุน ดังภาพรถเครนของเล่น</a:t>
            </a:r>
            <a:endParaRPr lang="en-US" sz="20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441" y="6167447"/>
            <a:ext cx="1140051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40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16" name="Straight Arrow Connector 13"/>
          <p:cNvCxnSpPr/>
          <p:nvPr/>
        </p:nvCxnSpPr>
        <p:spPr bwMode="auto">
          <a:xfrm flipV="1">
            <a:off x="5540423" y="2895600"/>
            <a:ext cx="932028" cy="685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ผลการค้นหารูปภาพสำหรับ think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62796"/>
            <a:ext cx="289559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คำบรรยายภาพแบบวงรี 1"/>
          <p:cNvSpPr/>
          <p:nvPr/>
        </p:nvSpPr>
        <p:spPr>
          <a:xfrm>
            <a:off x="141987" y="1471317"/>
            <a:ext cx="6873570" cy="1828800"/>
          </a:xfrm>
          <a:prstGeom prst="wedgeEllipseCallout">
            <a:avLst>
              <a:gd name="adj1" fmla="val 48866"/>
              <a:gd name="adj2" fmla="val 48485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7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เครื่องกล คืออะไร</a:t>
            </a:r>
            <a:endParaRPr lang="en-US" sz="7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44257" y="3535181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นักเรียนอาจให้คำตอบไม่สมบูรณ์ เช่น เครื่องกลคืออุปกรณ์ที่ทำให้สิ่งต่างๆ เคลื่อนที่ อุปกรณ์ที่อยู่ในของเล่น เป็นต้น</a:t>
            </a:r>
          </a:p>
        </p:txBody>
      </p:sp>
      <p:sp>
        <p:nvSpPr>
          <p:cNvPr id="9" name="ชื่อเรื่อง 3"/>
          <p:cNvSpPr>
            <a:spLocks noGrp="1"/>
          </p:cNvSpPr>
          <p:nvPr>
            <p:ph type="title"/>
          </p:nvPr>
        </p:nvSpPr>
        <p:spPr>
          <a:xfrm>
            <a:off x="340272" y="410166"/>
            <a:ext cx="6477000" cy="779868"/>
          </a:xfrm>
        </p:spPr>
        <p:txBody>
          <a:bodyPr>
            <a:noAutofit/>
          </a:bodyPr>
          <a:lstStyle/>
          <a:p>
            <a:r>
              <a:rPr lang="th-TH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ขยายความรู้</a:t>
            </a:r>
            <a:endParaRPr lang="th-T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086600" y="6138457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Higher practice</a:t>
            </a:r>
          </a:p>
          <a:p>
            <a:r>
              <a:rPr lang="en-US" dirty="0"/>
              <a:t>Homework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32878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ขยายความรู้</a:t>
            </a:r>
            <a:endParaRPr lang="th-T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AutoShape 2" descr="ผลการค้นหารูปภาพสำหรับ เด็กเล่นกระดานลื่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6934200" y="6039017"/>
            <a:ext cx="2315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Higher practice</a:t>
            </a:r>
          </a:p>
          <a:p>
            <a:r>
              <a:rPr lang="en-US" sz="2400" dirty="0" smtClean="0"/>
              <a:t>Homework</a:t>
            </a:r>
            <a:endParaRPr lang="th-TH" sz="2400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95300" y="1828800"/>
            <a:ext cx="8191500" cy="31700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เครื่องกลคือ อุปกรณ์ที่ทำให้วัตถุเกิดการเคลื่อนที่ หรือช่วยให้เกิดการผ่อนแรงได้ นอกจากนี้ เรายังนำเครื่องกลมาใช้เปลี่ยนทิศทางของการเคลื่อนที่ เปลี่ยนความเร็ว หรือเปลี่ยนรูปแบบของการเคลื่อนที่ได้ ซึ่งนักเรียนจะได้เรียนรู้เกี่ยวกับเครื่องกลที่เรียกว่า “เครื่องกลอย่างง่าย”</a:t>
            </a:r>
          </a:p>
        </p:txBody>
      </p:sp>
    </p:spTree>
    <p:extLst>
      <p:ext uri="{BB962C8B-B14F-4D97-AF65-F5344CB8AC3E}">
        <p14:creationId xmlns:p14="http://schemas.microsoft.com/office/powerpoint/2010/main" val="705015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EXIT TICKET</a:t>
            </a:r>
            <a:endParaRPr lang="th-TH" sz="7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09600" y="2359050"/>
            <a:ext cx="7679391" cy="193899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การเรียนรู้กิจกรรมแรงและเครื่องกลนักเรียนได้เรียนรู้อะไรบ้าง มีความรู้และทักษะอะไรบ้าง</a:t>
            </a:r>
            <a:endParaRPr lang="en-US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2000" b="1" dirty="0">
              <a:solidFill>
                <a:schemeClr val="tx2">
                  <a:lumMod val="75000"/>
                </a:schemeClr>
              </a:solidFill>
              <a:latin typeface="TH Niramit AS" pitchFamily="2" charset="-34"/>
              <a:cs typeface="TH Niramit AS" pitchFamily="2" charset="-34"/>
            </a:endParaRPr>
          </a:p>
          <a:p>
            <a:pPr algn="r"/>
            <a:r>
              <a:rPr lang="th-TH" sz="28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เขียนบนกระดาษ </a:t>
            </a:r>
            <a:r>
              <a:rPr lang="en-US" sz="28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post </a:t>
            </a:r>
            <a:r>
              <a:rPr lang="en-US" sz="28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it</a:t>
            </a:r>
            <a:endParaRPr lang="th-TH" sz="2800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3074" name="Picture 2" descr="ผลการค้นหารูปภาพสำหรับ กระดาษโพสอิ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2624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5"/>
          <p:cNvSpPr txBox="1"/>
          <p:nvPr/>
        </p:nvSpPr>
        <p:spPr>
          <a:xfrm>
            <a:off x="7814414" y="6326954"/>
            <a:ext cx="126188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Evaluation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296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14114" y="1371600"/>
            <a:ext cx="3315335" cy="78581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9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นัดหมายครั้งต่อไป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456940" y="2351722"/>
            <a:ext cx="3829685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 eaLnBrk="0" hangingPunct="0"/>
            <a:r>
              <a:rPr lang="th-TH" altLang="th-TH" sz="60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ศึกษาล่วงหน้า</a:t>
            </a:r>
          </a:p>
          <a:p>
            <a:pPr algn="ctr" defTabSz="685800" eaLnBrk="0" hangingPunct="0"/>
            <a:r>
              <a:rPr lang="th-TH" altLang="th-TH" sz="60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เรื่อง</a:t>
            </a:r>
          </a:p>
          <a:p>
            <a:pPr algn="ctr" defTabSz="685800" eaLnBrk="0" hangingPunct="0"/>
            <a:r>
              <a:rPr lang="th-TH" altLang="th-TH" sz="6000" b="1" dirty="0" smtClean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ล้อและเพลา</a:t>
            </a:r>
            <a:endParaRPr lang="en-US" altLang="th-TH" sz="45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8077200" y="63246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Date</a:t>
            </a:r>
            <a:endParaRPr lang="th-TH" dirty="0"/>
          </a:p>
        </p:txBody>
      </p:sp>
      <p:pic>
        <p:nvPicPr>
          <p:cNvPr id="5123" name="Picture 3" descr="à¸à¸¥à¸à¸²à¸£à¸à¹à¸à¸«à¸²à¸£à¸¹à¸à¸ à¸²à¸à¸ªà¸³à¸«à¸£à¸±à¸ à¸à¸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" y="3019628"/>
            <a:ext cx="2814638" cy="286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6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กล่องข้อความ 21"/>
          <p:cNvSpPr txBox="1"/>
          <p:nvPr/>
        </p:nvSpPr>
        <p:spPr>
          <a:xfrm>
            <a:off x="457200" y="456466"/>
            <a:ext cx="6201305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การแบ่ง</a:t>
            </a: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 </a:t>
            </a:r>
            <a:r>
              <a:rPr lang="en-US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Team Learning</a:t>
            </a:r>
            <a:endParaRPr lang="en-SG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43" y="2461355"/>
            <a:ext cx="2804984" cy="210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ไดอะแกรม 8"/>
          <p:cNvGraphicFramePr/>
          <p:nvPr>
            <p:extLst>
              <p:ext uri="{D42A27DB-BD31-4B8C-83A1-F6EECF244321}">
                <p14:modId xmlns:p14="http://schemas.microsoft.com/office/powerpoint/2010/main" val="4257708649"/>
              </p:ext>
            </p:extLst>
          </p:nvPr>
        </p:nvGraphicFramePr>
        <p:xfrm>
          <a:off x="1114965" y="1409195"/>
          <a:ext cx="7375282" cy="4497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กล่องข้อความ 4"/>
          <p:cNvSpPr txBox="1"/>
          <p:nvPr/>
        </p:nvSpPr>
        <p:spPr>
          <a:xfrm>
            <a:off x="7211360" y="6248400"/>
            <a:ext cx="195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Be familiar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1226226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76200"/>
            <a:ext cx="90678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>
              <a:schemeClr val="tx2">
                <a:lumMod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81000" y="886479"/>
            <a:ext cx="41910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4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จุดประสงค์การเรียนรู้</a:t>
            </a:r>
            <a:endParaRPr lang="th-TH" sz="4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81000" y="1946308"/>
            <a:ext cx="8458200" cy="2123658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เมื่อทำกิจกรรมนี้แล้ว นักเรียน</a:t>
            </a:r>
            <a:r>
              <a:rPr lang="th-TH" sz="4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</a:t>
            </a:r>
          </a:p>
          <a:p>
            <a:r>
              <a:rPr lang="th-TH" sz="4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สร้าง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รถของเล่นโดยใช้เครื่องกลอย่างง่ายและพลังงาน</a:t>
            </a:r>
            <a:r>
              <a:rPr lang="th-TH" sz="4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ไฟฟ้าอย่าง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ง่าย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7211360" y="6248400"/>
            <a:ext cx="195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Be familiar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81891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ชื่อเรื่อง 8"/>
          <p:cNvSpPr>
            <a:spLocks noGrp="1"/>
          </p:cNvSpPr>
          <p:nvPr>
            <p:ph type="title"/>
          </p:nvPr>
        </p:nvSpPr>
        <p:spPr>
          <a:xfrm>
            <a:off x="490866" y="312875"/>
            <a:ext cx="68580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th-TH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2005_iannnnnGMO" pitchFamily="2" charset="0"/>
                <a:cs typeface="TH SarabunPSK" panose="020B0500040200020003" pitchFamily="34" charset="-34"/>
              </a:rPr>
              <a:t>ของเล่น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7211360" y="6248400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Urge</a:t>
            </a:r>
            <a:endParaRPr lang="th-TH" sz="2800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157" y="1630242"/>
            <a:ext cx="1746584" cy="1659255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291" y="3371687"/>
            <a:ext cx="252132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59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7211360" y="6248400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Urge</a:t>
            </a:r>
            <a:endParaRPr lang="th-TH" sz="2800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81000" y="533400"/>
            <a:ext cx="8382000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7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Q.1 </a:t>
            </a:r>
            <a:r>
              <a:rPr lang="th-TH" sz="7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</a:t>
            </a:r>
            <a:r>
              <a:rPr lang="th-TH" sz="7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เล่นที่นักเรียนเคยเล่น มีการเคลื่อนที่ หรือ เคลื่อนไหว หรือไม่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81000" y="43434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A.1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บาง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ชิ้นไม่มีการเคลื่อนไหว เช่น ตัวต่อพลาสติก ตุ๊กตา เครื่องทำครัวเด็กเล่น บางชิ้นมีการเคลื่อนไหว เช่น รถของเล่น รถไฟของเล่น เกมตกปลา เป็นต้น </a:t>
            </a:r>
          </a:p>
        </p:txBody>
      </p:sp>
    </p:spTree>
    <p:extLst>
      <p:ext uri="{BB962C8B-B14F-4D97-AF65-F5344CB8AC3E}">
        <p14:creationId xmlns:p14="http://schemas.microsoft.com/office/powerpoint/2010/main" val="3223113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0057">
            <a:off x="6107423" y="31479"/>
            <a:ext cx="1823335" cy="19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ผลการค้นหารูปภาพสำหรับ think pair shared cartoo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241" y="2667000"/>
            <a:ext cx="3756405" cy="402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คำบรรยายภาพแบบสี่เหลี่ยมมุมมน 8"/>
          <p:cNvSpPr/>
          <p:nvPr/>
        </p:nvSpPr>
        <p:spPr>
          <a:xfrm>
            <a:off x="228600" y="324932"/>
            <a:ext cx="5257800" cy="1808668"/>
          </a:xfrm>
          <a:prstGeom prst="wedgeRoundRectCallout">
            <a:avLst>
              <a:gd name="adj1" fmla="val 71348"/>
              <a:gd name="adj2" fmla="val -32463"/>
              <a:gd name="adj3" fmla="val 16667"/>
            </a:avLst>
          </a:prstGeom>
          <a:solidFill>
            <a:srgbClr val="CC99FF"/>
          </a:solidFill>
          <a:ln w="57150">
            <a:solidFill>
              <a:srgbClr val="CC66FF"/>
            </a:solidFill>
          </a:ln>
          <a:effectLst>
            <a:glow>
              <a:schemeClr val="tx2">
                <a:lumMod val="75000"/>
              </a:schemeClr>
            </a:glow>
            <a:outerShdw blurRad="40000" dist="23000" dir="5400000" rotWithShape="0">
              <a:schemeClr val="tx2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709329" y="360558"/>
            <a:ext cx="4456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smtClean="0">
                <a:solidFill>
                  <a:schemeClr val="tx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Q.2 </a:t>
            </a:r>
            <a:r>
              <a:rPr lang="th-TH" sz="4400" b="1" dirty="0" smtClean="0">
                <a:solidFill>
                  <a:schemeClr val="tx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4400" b="1" dirty="0">
                <a:solidFill>
                  <a:schemeClr val="tx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เล่นที่เคลื่อนไหวได้ มีการเคลื่อนไหวอย่างไร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72400" y="3505200"/>
            <a:ext cx="4572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2</a:t>
            </a:r>
            <a:endParaRPr lang="th-TH" sz="20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5843" y="3505200"/>
            <a:ext cx="4572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1</a:t>
            </a:r>
            <a:endParaRPr lang="th-TH" sz="20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5843" y="4572000"/>
            <a:ext cx="4572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3</a:t>
            </a:r>
            <a:endParaRPr lang="th-TH" sz="20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32761" y="4801561"/>
            <a:ext cx="4572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4</a:t>
            </a:r>
            <a:endParaRPr lang="th-TH" sz="2000" dirty="0">
              <a:latin typeface="Arial"/>
              <a:cs typeface="Arial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91705" y="2439023"/>
            <a:ext cx="4892160" cy="12003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A.2 </a:t>
            </a: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เคลื่อนไหว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เป็นเส้นตรง หมุน สั่นกลับไปกลับมา เลี้ยว</a:t>
            </a: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โค้ง</a:t>
            </a:r>
            <a:endParaRPr lang="th-TH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8050150" y="6223397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Urge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9763678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838200" y="410166"/>
            <a:ext cx="5979072" cy="779868"/>
          </a:xfrm>
        </p:spPr>
        <p:txBody>
          <a:bodyPr>
            <a:normAutofit/>
          </a:bodyPr>
          <a:lstStyle/>
          <a:p>
            <a:r>
              <a:rPr lang="th-TH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ร่วมด้วยช่วยคิด</a:t>
            </a:r>
            <a:endParaRPr lang="th-TH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0057">
            <a:off x="5719527" y="-48450"/>
            <a:ext cx="1823335" cy="19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ผลการค้นหารูปภาพสำหรับ think pair shared cartoo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241" y="2667000"/>
            <a:ext cx="3756405" cy="402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72400" y="3505200"/>
            <a:ext cx="4572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2</a:t>
            </a:r>
            <a:endParaRPr lang="th-TH" sz="20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5843" y="3505200"/>
            <a:ext cx="4572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1</a:t>
            </a:r>
            <a:endParaRPr lang="th-TH" sz="20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5843" y="4572000"/>
            <a:ext cx="4572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3</a:t>
            </a:r>
            <a:endParaRPr lang="th-TH" sz="20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32761" y="4801561"/>
            <a:ext cx="4572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4</a:t>
            </a:r>
            <a:endParaRPr lang="th-TH" sz="2000" dirty="0">
              <a:latin typeface="Arial"/>
              <a:cs typeface="Arial"/>
            </a:endParaRPr>
          </a:p>
        </p:txBody>
      </p:sp>
      <p:sp>
        <p:nvSpPr>
          <p:cNvPr id="14" name="คำบรรยายภาพแบบสี่เหลี่ยมมุมมน 13"/>
          <p:cNvSpPr/>
          <p:nvPr/>
        </p:nvSpPr>
        <p:spPr>
          <a:xfrm>
            <a:off x="634247" y="1727519"/>
            <a:ext cx="4775953" cy="1371600"/>
          </a:xfrm>
          <a:prstGeom prst="wedgeRoundRectCallout">
            <a:avLst>
              <a:gd name="adj1" fmla="val 88554"/>
              <a:gd name="adj2" fmla="val 49707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Q.3 </a:t>
            </a:r>
            <a:r>
              <a:rPr lang="th-TH" sz="4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</a:t>
            </a: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เล่นที่เคลื่อนไหวได้ ใช้แรงจากอะไรทำให้เคลื่อนไหว</a:t>
            </a: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8178671" y="6231635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Urge</a:t>
            </a:r>
            <a:endParaRPr lang="th-TH" sz="28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14244" y="36366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A.3 </a:t>
            </a: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บาง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ชิ้นผู้เล่นต้องใช้มือผลัก ดัน หรือ ดึง บางชิ้นมีการ</a:t>
            </a: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ใช้พลังงานไฟฟ้า </a:t>
            </a:r>
            <a:endParaRPr lang="th-TH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29750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838200" y="410166"/>
            <a:ext cx="5979072" cy="779868"/>
          </a:xfrm>
        </p:spPr>
        <p:txBody>
          <a:bodyPr>
            <a:normAutofit/>
          </a:bodyPr>
          <a:lstStyle/>
          <a:p>
            <a:r>
              <a:rPr lang="th-TH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ร่วมด้วยช่วยคิด</a:t>
            </a:r>
            <a:endParaRPr lang="th-TH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0057">
            <a:off x="7287568" y="-190700"/>
            <a:ext cx="1823335" cy="19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คำบรรยายภาพแบบสี่เหลี่ยมมุมมน 14"/>
          <p:cNvSpPr/>
          <p:nvPr/>
        </p:nvSpPr>
        <p:spPr>
          <a:xfrm>
            <a:off x="4511158" y="1791641"/>
            <a:ext cx="4404241" cy="1371600"/>
          </a:xfrm>
          <a:prstGeom prst="wedgeRoundRectCallout">
            <a:avLst>
              <a:gd name="adj1" fmla="val 36369"/>
              <a:gd name="adj2" fmla="val -75519"/>
              <a:gd name="adj3" fmla="val 1666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Q.4 </a:t>
            </a:r>
            <a:r>
              <a:rPr lang="th-TH" sz="4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มีเครื่องกลใดบ้างที่ทำให้ของเล่นมีการเคลื่อนไหว</a:t>
            </a:r>
            <a:endParaRPr lang="th-TH" sz="40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980045" y="3331740"/>
            <a:ext cx="3408405" cy="132343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A.4  </a:t>
            </a:r>
            <a:r>
              <a:rPr lang="th-TH" sz="4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คาน รอก เฟือง ลูกเบี้ยว และกว้าน</a:t>
            </a:r>
            <a:endParaRPr lang="th-TH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70" y="1446491"/>
            <a:ext cx="4346825" cy="4517528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409" y="5885362"/>
            <a:ext cx="119492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980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</p:bldLst>
  </p:timing>
</p:sld>
</file>

<file path=ppt/theme/theme1.xml><?xml version="1.0" encoding="utf-8"?>
<a:theme xmlns:a="http://schemas.openxmlformats.org/drawingml/2006/main" name="Chevron Enjoy Science Presentation Template">
  <a:themeElements>
    <a:clrScheme name="Custom 2">
      <a:dk1>
        <a:srgbClr val="333333"/>
      </a:dk1>
      <a:lt1>
        <a:sysClr val="window" lastClr="FFFFFF"/>
      </a:lt1>
      <a:dk2>
        <a:srgbClr val="0050AA"/>
      </a:dk2>
      <a:lt2>
        <a:srgbClr val="EEECE1"/>
      </a:lt2>
      <a:accent1>
        <a:srgbClr val="0076A9"/>
      </a:accent1>
      <a:accent2>
        <a:srgbClr val="FFD200"/>
      </a:accent2>
      <a:accent3>
        <a:srgbClr val="6EA20A"/>
      </a:accent3>
      <a:accent4>
        <a:srgbClr val="F08400"/>
      </a:accent4>
      <a:accent5>
        <a:srgbClr val="42571F"/>
      </a:accent5>
      <a:accent6>
        <a:srgbClr val="0076A9"/>
      </a:accent6>
      <a:hlink>
        <a:srgbClr val="003462"/>
      </a:hlink>
      <a:folHlink>
        <a:srgbClr val="0070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2">
              <a:lumMod val="75000"/>
            </a:schemeClr>
          </a:solidFill>
        </a:ln>
        <a:effectLst>
          <a:glow>
            <a:schemeClr val="tx2">
              <a:lumMod val="75000"/>
            </a:schemeClr>
          </a:glow>
          <a:outerShdw blurRad="40000" dist="23000" dir="5400000" rotWithShape="0">
            <a:schemeClr val="tx2">
              <a:lumMod val="75000"/>
              <a:alpha val="35000"/>
            </a:scheme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Chevron Enjoy Science Presentation Template</Template>
  <TotalTime>26002</TotalTime>
  <Words>525</Words>
  <Application>Microsoft Office PowerPoint</Application>
  <PresentationFormat>นำเสนอทางหน้าจอ (4:3)</PresentationFormat>
  <Paragraphs>130</Paragraphs>
  <Slides>26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26</vt:i4>
      </vt:variant>
    </vt:vector>
  </HeadingPairs>
  <TitlesOfParts>
    <vt:vector size="40" baseType="lpstr">
      <vt:lpstr>Arial Unicode MS</vt:lpstr>
      <vt:lpstr>2005_iannnnnGMO</vt:lpstr>
      <vt:lpstr>AngsanaUPC</vt:lpstr>
      <vt:lpstr>Arial</vt:lpstr>
      <vt:lpstr>Calibri</vt:lpstr>
      <vt:lpstr>Cordia New</vt:lpstr>
      <vt:lpstr>Courier New</vt:lpstr>
      <vt:lpstr>Gulim</vt:lpstr>
      <vt:lpstr>TH Niramit AS</vt:lpstr>
      <vt:lpstr>TH Sarabun New</vt:lpstr>
      <vt:lpstr>TH SarabunPSK</vt:lpstr>
      <vt:lpstr>Wingdings</vt:lpstr>
      <vt:lpstr>Wingdings 3</vt:lpstr>
      <vt:lpstr>Chevron Enjoy Science Presentation Template</vt:lpstr>
      <vt:lpstr>งานนำเสนอ PowerPoint</vt:lpstr>
      <vt:lpstr>ข้อตกลงก่อนเรียน</vt:lpstr>
      <vt:lpstr>งานนำเสนอ PowerPoint</vt:lpstr>
      <vt:lpstr>งานนำเสนอ PowerPoint</vt:lpstr>
      <vt:lpstr>ของเล่น</vt:lpstr>
      <vt:lpstr>งานนำเสนอ PowerPoint</vt:lpstr>
      <vt:lpstr>งานนำเสนอ PowerPoint</vt:lpstr>
      <vt:lpstr>ร่วมด้วยช่วยคิด</vt:lpstr>
      <vt:lpstr>ร่วมด้วยช่วยคิด</vt:lpstr>
      <vt:lpstr>Q.5  เครื่องกลดังกล่าวทำงานได้อย่างไร</vt:lpstr>
      <vt:lpstr>งานนำเสนอ PowerPoint</vt:lpstr>
      <vt:lpstr>งานนำเสนอ PowerPoint</vt:lpstr>
      <vt:lpstr>Q.7 ออกแรงตำแหน่ง ก และตำแหน่ง ข  ผลจะเป็นอย่างไร</vt:lpstr>
      <vt:lpstr>ออกแรงตำแหน่ง ก วัตถุเกิดการหมุน</vt:lpstr>
      <vt:lpstr>ออกแรงตำแหน่ง ข วัตถุเกิดการเคลื่อนที่</vt:lpstr>
      <vt:lpstr>ออกแรงตำแหน่ง ข ทิศทางผ่านจุดศูนย์กลางมวล</vt:lpstr>
      <vt:lpstr>Q.8  จุดศูนย์กลางมวลคืออะไร</vt:lpstr>
      <vt:lpstr>Q.9 จุดศูนย์กลางมวลอยู่ตรงไหนได้บ้าง</vt:lpstr>
      <vt:lpstr>งานนำเสนอ PowerPoint</vt:lpstr>
      <vt:lpstr>ให้นักเรียนวาดส่วนประกอบต่าง ๆของรถเครนของเล่นแล้วตอบคำถามต่อไปนี้</vt:lpstr>
      <vt:lpstr>นำเสนอ</vt:lpstr>
      <vt:lpstr>งานนำเสนอ PowerPoint</vt:lpstr>
      <vt:lpstr>ขยายความรู้</vt:lpstr>
      <vt:lpstr>ขยายความรู้</vt:lpstr>
      <vt:lpstr>EXIT TICKET</vt:lpstr>
      <vt:lpstr>นัดหมายครั้งต่อไป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Kenan</dc:creator>
  <cp:lastModifiedBy>GENIUS</cp:lastModifiedBy>
  <cp:revision>494</cp:revision>
  <cp:lastPrinted>2018-11-01T15:26:52Z</cp:lastPrinted>
  <dcterms:created xsi:type="dcterms:W3CDTF">2015-08-09T04:06:29Z</dcterms:created>
  <dcterms:modified xsi:type="dcterms:W3CDTF">2018-11-01T16:05:24Z</dcterms:modified>
</cp:coreProperties>
</file>