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46"/>
  </p:notesMasterIdLst>
  <p:handoutMasterIdLst>
    <p:handoutMasterId r:id="rId47"/>
  </p:handoutMasterIdLst>
  <p:sldIdLst>
    <p:sldId id="358" r:id="rId2"/>
    <p:sldId id="493" r:id="rId3"/>
    <p:sldId id="467" r:id="rId4"/>
    <p:sldId id="502" r:id="rId5"/>
    <p:sldId id="492" r:id="rId6"/>
    <p:sldId id="438" r:id="rId7"/>
    <p:sldId id="441" r:id="rId8"/>
    <p:sldId id="496" r:id="rId9"/>
    <p:sldId id="445" r:id="rId10"/>
    <p:sldId id="505" r:id="rId11"/>
    <p:sldId id="497" r:id="rId12"/>
    <p:sldId id="468" r:id="rId13"/>
    <p:sldId id="494" r:id="rId14"/>
    <p:sldId id="469" r:id="rId15"/>
    <p:sldId id="479" r:id="rId16"/>
    <p:sldId id="471" r:id="rId17"/>
    <p:sldId id="478" r:id="rId18"/>
    <p:sldId id="470" r:id="rId19"/>
    <p:sldId id="495" r:id="rId20"/>
    <p:sldId id="477" r:id="rId21"/>
    <p:sldId id="472" r:id="rId22"/>
    <p:sldId id="473" r:id="rId23"/>
    <p:sldId id="506" r:id="rId24"/>
    <p:sldId id="483" r:id="rId25"/>
    <p:sldId id="484" r:id="rId26"/>
    <p:sldId id="522" r:id="rId27"/>
    <p:sldId id="488" r:id="rId28"/>
    <p:sldId id="507" r:id="rId29"/>
    <p:sldId id="489" r:id="rId30"/>
    <p:sldId id="508" r:id="rId31"/>
    <p:sldId id="509" r:id="rId32"/>
    <p:sldId id="510" r:id="rId33"/>
    <p:sldId id="511" r:id="rId34"/>
    <p:sldId id="513" r:id="rId35"/>
    <p:sldId id="512" r:id="rId36"/>
    <p:sldId id="515" r:id="rId37"/>
    <p:sldId id="516" r:id="rId38"/>
    <p:sldId id="514" r:id="rId39"/>
    <p:sldId id="517" r:id="rId40"/>
    <p:sldId id="518" r:id="rId41"/>
    <p:sldId id="501" r:id="rId42"/>
    <p:sldId id="519" r:id="rId43"/>
    <p:sldId id="465" r:id="rId44"/>
    <p:sldId id="521" r:id="rId45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mi Lee" initials="MLZF" lastIdx="5" clrIdx="0"/>
  <p:cmAuthor id="1" name="VANESSA TOTTEN" initials="TOT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A7D3"/>
    <a:srgbClr val="FFC5E2"/>
    <a:srgbClr val="CC66FF"/>
    <a:srgbClr val="CC99FF"/>
    <a:srgbClr val="87C40C"/>
    <a:srgbClr val="FF89C4"/>
    <a:srgbClr val="A5F010"/>
    <a:srgbClr val="FF66FF"/>
    <a:srgbClr val="F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3783" autoAdjust="0"/>
  </p:normalViewPr>
  <p:slideViewPr>
    <p:cSldViewPr>
      <p:cViewPr varScale="1">
        <p:scale>
          <a:sx n="72" d="100"/>
          <a:sy n="72" d="100"/>
        </p:scale>
        <p:origin x="1062" y="72"/>
      </p:cViewPr>
      <p:guideLst>
        <p:guide orient="horz" pos="1584"/>
        <p:guide pos="2640"/>
      </p:guideLst>
    </p:cSldViewPr>
  </p:slideViewPr>
  <p:outlineViewPr>
    <p:cViewPr>
      <p:scale>
        <a:sx n="33" d="100"/>
        <a:sy n="33" d="100"/>
      </p:scale>
      <p:origin x="0" y="89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230" y="1224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F6824-0037-42D9-A1B1-D17F79F34CDF}" type="doc">
      <dgm:prSet loTypeId="urn:microsoft.com/office/officeart/2005/8/layout/vList3" loCatId="list" qsTypeId="urn:microsoft.com/office/officeart/2005/8/quickstyle/simple2" qsCatId="simple" csTypeId="urn:microsoft.com/office/officeart/2005/8/colors/colorful3" csCatId="colorful" phldr="1"/>
      <dgm:spPr/>
    </dgm:pt>
    <dgm:pt modelId="{1FD9E4AA-6A45-4672-ADE9-702251482228}">
      <dgm:prSet phldrT="[ข้อความ]" custT="1"/>
      <dgm:spPr/>
      <dgm:t>
        <a:bodyPr/>
        <a:lstStyle/>
        <a:p>
          <a:pPr algn="l"/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วัดค่าแรงเสียดทานที่เกิดกับถุงทรายที่ถูกลากผ่านพื้นผิวชนิดต่างๆได้</a:t>
          </a:r>
          <a:endParaRPr lang="th-TH" sz="32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D756B1C-C1D1-4197-9BE3-1712E97E1B2A}" type="parTrans" cxnId="{F8E1F063-B972-4EEF-8C82-24480C4D0CC9}">
      <dgm:prSet/>
      <dgm:spPr/>
      <dgm:t>
        <a:bodyPr/>
        <a:lstStyle/>
        <a:p>
          <a:endParaRPr lang="th-TH"/>
        </a:p>
      </dgm:t>
    </dgm:pt>
    <dgm:pt modelId="{FD46AFD6-9A2D-4B18-9F58-F299627D2071}" type="sibTrans" cxnId="{F8E1F063-B972-4EEF-8C82-24480C4D0CC9}">
      <dgm:prSet/>
      <dgm:spPr/>
      <dgm:t>
        <a:bodyPr/>
        <a:lstStyle/>
        <a:p>
          <a:endParaRPr lang="th-TH"/>
        </a:p>
      </dgm:t>
    </dgm:pt>
    <dgm:pt modelId="{CE0C14B7-5F93-4A00-BDD3-F0ADEBE92ACE}">
      <dgm:prSet phldrT="[ข้อความ]" custT="1"/>
      <dgm:spPr/>
      <dgm:t>
        <a:bodyPr/>
        <a:lstStyle/>
        <a:p>
          <a:pPr algn="l"/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วัดค่าแรงเสียดทานที่เกิดกับวัตถุที่มีน้ำหนักแตกต่างกันได้</a:t>
          </a:r>
          <a:endParaRPr lang="th-TH" sz="32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BB4F11D-DFC3-4F61-9E43-97ACC2B309D6}" type="parTrans" cxnId="{1FF543C1-19EC-401A-AEE1-9355FD27556F}">
      <dgm:prSet/>
      <dgm:spPr/>
      <dgm:t>
        <a:bodyPr/>
        <a:lstStyle/>
        <a:p>
          <a:endParaRPr lang="th-TH"/>
        </a:p>
      </dgm:t>
    </dgm:pt>
    <dgm:pt modelId="{1014CE60-05CD-4693-89F7-F24D252A4C21}" type="sibTrans" cxnId="{1FF543C1-19EC-401A-AEE1-9355FD27556F}">
      <dgm:prSet/>
      <dgm:spPr/>
      <dgm:t>
        <a:bodyPr/>
        <a:lstStyle/>
        <a:p>
          <a:endParaRPr lang="th-TH"/>
        </a:p>
      </dgm:t>
    </dgm:pt>
    <dgm:pt modelId="{0FDC41BB-7E98-44B2-A836-6226839ED176}">
      <dgm:prSet phldrT="[ข้อความ]" custT="1"/>
      <dgm:spPr/>
      <dgm:t>
        <a:bodyPr/>
        <a:lstStyle/>
        <a:p>
          <a:pPr algn="l"/>
          <a:r>
            <a:rPr lang="th-TH" sz="32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อธิบายปัจจัยที่มีผลต่อแรงเสียดทานได้</a:t>
          </a:r>
          <a:endParaRPr lang="th-TH" sz="32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051849D-6568-4A2E-9E4B-3940F3B7568D}" type="parTrans" cxnId="{88926AF3-D826-4952-B0DD-5FF63048D93B}">
      <dgm:prSet/>
      <dgm:spPr/>
      <dgm:t>
        <a:bodyPr/>
        <a:lstStyle/>
        <a:p>
          <a:endParaRPr lang="th-TH"/>
        </a:p>
      </dgm:t>
    </dgm:pt>
    <dgm:pt modelId="{0BE4C5B5-EACA-4972-8BA1-5F4299BBBF44}" type="sibTrans" cxnId="{88926AF3-D826-4952-B0DD-5FF63048D93B}">
      <dgm:prSet/>
      <dgm:spPr/>
      <dgm:t>
        <a:bodyPr/>
        <a:lstStyle/>
        <a:p>
          <a:endParaRPr lang="th-TH"/>
        </a:p>
      </dgm:t>
    </dgm:pt>
    <dgm:pt modelId="{9F64426F-7215-4471-B931-1DC16B653A38}" type="pres">
      <dgm:prSet presAssocID="{A90F6824-0037-42D9-A1B1-D17F79F34CDF}" presName="linearFlow" presStyleCnt="0">
        <dgm:presLayoutVars>
          <dgm:dir/>
          <dgm:resizeHandles val="exact"/>
        </dgm:presLayoutVars>
      </dgm:prSet>
      <dgm:spPr/>
    </dgm:pt>
    <dgm:pt modelId="{98FDF382-4764-435A-A6B2-3E8B77508ED2}" type="pres">
      <dgm:prSet presAssocID="{0FDC41BB-7E98-44B2-A836-6226839ED176}" presName="composite" presStyleCnt="0"/>
      <dgm:spPr/>
    </dgm:pt>
    <dgm:pt modelId="{327659B1-ACE3-4298-8530-AB23EA9BEDCD}" type="pres">
      <dgm:prSet presAssocID="{0FDC41BB-7E98-44B2-A836-6226839ED176}" presName="imgShp" presStyleLbl="fgImgPlace1" presStyleIdx="0" presStyleCnt="3"/>
      <dgm:spPr/>
    </dgm:pt>
    <dgm:pt modelId="{B7C59DEC-8D0A-4FA5-B478-60810B090289}" type="pres">
      <dgm:prSet presAssocID="{0FDC41BB-7E98-44B2-A836-6226839ED176}" presName="txShp" presStyleLbl="node1" presStyleIdx="0" presStyleCnt="3" custScaleY="1449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838597-DBF6-45D6-8EB4-9226239C177D}" type="pres">
      <dgm:prSet presAssocID="{0BE4C5B5-EACA-4972-8BA1-5F4299BBBF44}" presName="spacing" presStyleCnt="0"/>
      <dgm:spPr/>
    </dgm:pt>
    <dgm:pt modelId="{26951658-F411-47DE-A2E0-460A47A13617}" type="pres">
      <dgm:prSet presAssocID="{1FD9E4AA-6A45-4672-ADE9-702251482228}" presName="composite" presStyleCnt="0"/>
      <dgm:spPr/>
    </dgm:pt>
    <dgm:pt modelId="{BC6B03EC-F705-4F63-AA42-457F5B4C1D63}" type="pres">
      <dgm:prSet presAssocID="{1FD9E4AA-6A45-4672-ADE9-702251482228}" presName="imgShp" presStyleLbl="fgImgPlace1" presStyleIdx="1" presStyleCnt="3"/>
      <dgm:spPr/>
    </dgm:pt>
    <dgm:pt modelId="{B9953A3C-5B2F-494B-860E-1D246404D27B}" type="pres">
      <dgm:prSet presAssocID="{1FD9E4AA-6A45-4672-ADE9-702251482228}" presName="txShp" presStyleLbl="node1" presStyleIdx="1" presStyleCnt="3" custScaleY="15832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170B32-2FAE-4194-BDFE-4A098A9734BA}" type="pres">
      <dgm:prSet presAssocID="{FD46AFD6-9A2D-4B18-9F58-F299627D2071}" presName="spacing" presStyleCnt="0"/>
      <dgm:spPr/>
    </dgm:pt>
    <dgm:pt modelId="{E40B0153-8830-44FE-A483-2350EFEA8355}" type="pres">
      <dgm:prSet presAssocID="{CE0C14B7-5F93-4A00-BDD3-F0ADEBE92ACE}" presName="composite" presStyleCnt="0"/>
      <dgm:spPr/>
    </dgm:pt>
    <dgm:pt modelId="{1AC3B0FD-D78B-4119-98BD-570034C0556F}" type="pres">
      <dgm:prSet presAssocID="{CE0C14B7-5F93-4A00-BDD3-F0ADEBE92ACE}" presName="imgShp" presStyleLbl="fgImgPlace1" presStyleIdx="2" presStyleCnt="3"/>
      <dgm:spPr/>
    </dgm:pt>
    <dgm:pt modelId="{C2F14E03-58CE-4411-86FE-CCEA25A34B24}" type="pres">
      <dgm:prSet presAssocID="{CE0C14B7-5F93-4A00-BDD3-F0ADEBE92ACE}" presName="txShp" presStyleLbl="node1" presStyleIdx="2" presStyleCnt="3" custScaleY="1535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8E1F063-B972-4EEF-8C82-24480C4D0CC9}" srcId="{A90F6824-0037-42D9-A1B1-D17F79F34CDF}" destId="{1FD9E4AA-6A45-4672-ADE9-702251482228}" srcOrd="1" destOrd="0" parTransId="{2D756B1C-C1D1-4197-9BE3-1712E97E1B2A}" sibTransId="{FD46AFD6-9A2D-4B18-9F58-F299627D2071}"/>
    <dgm:cxn modelId="{6DEB330C-F614-42E5-9A00-6BDDC030AF58}" type="presOf" srcId="{A90F6824-0037-42D9-A1B1-D17F79F34CDF}" destId="{9F64426F-7215-4471-B931-1DC16B653A38}" srcOrd="0" destOrd="0" presId="urn:microsoft.com/office/officeart/2005/8/layout/vList3"/>
    <dgm:cxn modelId="{A1B03845-5341-45FE-B6DB-8A04AEF5D1D1}" type="presOf" srcId="{0FDC41BB-7E98-44B2-A836-6226839ED176}" destId="{B7C59DEC-8D0A-4FA5-B478-60810B090289}" srcOrd="0" destOrd="0" presId="urn:microsoft.com/office/officeart/2005/8/layout/vList3"/>
    <dgm:cxn modelId="{1FF543C1-19EC-401A-AEE1-9355FD27556F}" srcId="{A90F6824-0037-42D9-A1B1-D17F79F34CDF}" destId="{CE0C14B7-5F93-4A00-BDD3-F0ADEBE92ACE}" srcOrd="2" destOrd="0" parTransId="{1BB4F11D-DFC3-4F61-9E43-97ACC2B309D6}" sibTransId="{1014CE60-05CD-4693-89F7-F24D252A4C21}"/>
    <dgm:cxn modelId="{1981BCDF-608A-40C6-8E67-35A9FA8172FB}" type="presOf" srcId="{CE0C14B7-5F93-4A00-BDD3-F0ADEBE92ACE}" destId="{C2F14E03-58CE-4411-86FE-CCEA25A34B24}" srcOrd="0" destOrd="0" presId="urn:microsoft.com/office/officeart/2005/8/layout/vList3"/>
    <dgm:cxn modelId="{88926AF3-D826-4952-B0DD-5FF63048D93B}" srcId="{A90F6824-0037-42D9-A1B1-D17F79F34CDF}" destId="{0FDC41BB-7E98-44B2-A836-6226839ED176}" srcOrd="0" destOrd="0" parTransId="{0051849D-6568-4A2E-9E4B-3940F3B7568D}" sibTransId="{0BE4C5B5-EACA-4972-8BA1-5F4299BBBF44}"/>
    <dgm:cxn modelId="{8340F18D-17CF-4CBB-8840-FEE9DD936965}" type="presOf" srcId="{1FD9E4AA-6A45-4672-ADE9-702251482228}" destId="{B9953A3C-5B2F-494B-860E-1D246404D27B}" srcOrd="0" destOrd="0" presId="urn:microsoft.com/office/officeart/2005/8/layout/vList3"/>
    <dgm:cxn modelId="{D9F0ADBB-AF20-4846-9329-51F04522F107}" type="presParOf" srcId="{9F64426F-7215-4471-B931-1DC16B653A38}" destId="{98FDF382-4764-435A-A6B2-3E8B77508ED2}" srcOrd="0" destOrd="0" presId="urn:microsoft.com/office/officeart/2005/8/layout/vList3"/>
    <dgm:cxn modelId="{41658438-F697-4AA8-A55A-65641B81CCAB}" type="presParOf" srcId="{98FDF382-4764-435A-A6B2-3E8B77508ED2}" destId="{327659B1-ACE3-4298-8530-AB23EA9BEDCD}" srcOrd="0" destOrd="0" presId="urn:microsoft.com/office/officeart/2005/8/layout/vList3"/>
    <dgm:cxn modelId="{51BB2E44-867C-4A77-9792-3AAF917B5DB7}" type="presParOf" srcId="{98FDF382-4764-435A-A6B2-3E8B77508ED2}" destId="{B7C59DEC-8D0A-4FA5-B478-60810B090289}" srcOrd="1" destOrd="0" presId="urn:microsoft.com/office/officeart/2005/8/layout/vList3"/>
    <dgm:cxn modelId="{79C5558B-ED76-4743-90C9-D73BF984C16D}" type="presParOf" srcId="{9F64426F-7215-4471-B931-1DC16B653A38}" destId="{23838597-DBF6-45D6-8EB4-9226239C177D}" srcOrd="1" destOrd="0" presId="urn:microsoft.com/office/officeart/2005/8/layout/vList3"/>
    <dgm:cxn modelId="{75FF8776-454F-4CAD-A996-0AD9EBEEE8F7}" type="presParOf" srcId="{9F64426F-7215-4471-B931-1DC16B653A38}" destId="{26951658-F411-47DE-A2E0-460A47A13617}" srcOrd="2" destOrd="0" presId="urn:microsoft.com/office/officeart/2005/8/layout/vList3"/>
    <dgm:cxn modelId="{8A8F4490-ACF1-4D54-8FBC-7D9570E643EE}" type="presParOf" srcId="{26951658-F411-47DE-A2E0-460A47A13617}" destId="{BC6B03EC-F705-4F63-AA42-457F5B4C1D63}" srcOrd="0" destOrd="0" presId="urn:microsoft.com/office/officeart/2005/8/layout/vList3"/>
    <dgm:cxn modelId="{D0267D16-9306-4E7B-B9A7-D8CD1ABD3263}" type="presParOf" srcId="{26951658-F411-47DE-A2E0-460A47A13617}" destId="{B9953A3C-5B2F-494B-860E-1D246404D27B}" srcOrd="1" destOrd="0" presId="urn:microsoft.com/office/officeart/2005/8/layout/vList3"/>
    <dgm:cxn modelId="{37072414-43FD-48D1-8B66-9C2ACE8EFD47}" type="presParOf" srcId="{9F64426F-7215-4471-B931-1DC16B653A38}" destId="{72170B32-2FAE-4194-BDFE-4A098A9734BA}" srcOrd="3" destOrd="0" presId="urn:microsoft.com/office/officeart/2005/8/layout/vList3"/>
    <dgm:cxn modelId="{6F33E09A-F49A-4DFD-B115-906F3373CF4C}" type="presParOf" srcId="{9F64426F-7215-4471-B931-1DC16B653A38}" destId="{E40B0153-8830-44FE-A483-2350EFEA8355}" srcOrd="4" destOrd="0" presId="urn:microsoft.com/office/officeart/2005/8/layout/vList3"/>
    <dgm:cxn modelId="{E767298C-275D-4ADE-AE2D-BCC58C04E5CC}" type="presParOf" srcId="{E40B0153-8830-44FE-A483-2350EFEA8355}" destId="{1AC3B0FD-D78B-4119-98BD-570034C0556F}" srcOrd="0" destOrd="0" presId="urn:microsoft.com/office/officeart/2005/8/layout/vList3"/>
    <dgm:cxn modelId="{2C71261A-96A5-47AD-859C-E56752748717}" type="presParOf" srcId="{E40B0153-8830-44FE-A483-2350EFEA8355}" destId="{C2F14E03-58CE-4411-86FE-CCEA25A34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695A7-9B79-4A1C-9572-57DE30672B8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347A2E5-C6BD-4AA0-BDD6-EA73FA2F7551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800" dirty="0" smtClean="0">
              <a:solidFill>
                <a:schemeClr val="tx1"/>
              </a:solidFill>
              <a:latin typeface="DokChampa" panose="020B0604020202020204" pitchFamily="34" charset="-34"/>
              <a:cs typeface="DokChampa" panose="020B0604020202020204" pitchFamily="34" charset="-34"/>
            </a:rPr>
            <a:t>หัวหน้ากลุ่ม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dirty="0"/>
        </a:p>
      </dgm:t>
    </dgm:pt>
    <dgm:pt modelId="{AA9D717E-10FF-40C2-B4CF-5B78B6BF6361}" type="parTrans" cxnId="{F1EBF7E1-74C6-446C-BDAF-1B0CD134D2DB}">
      <dgm:prSet/>
      <dgm:spPr/>
      <dgm:t>
        <a:bodyPr/>
        <a:lstStyle/>
        <a:p>
          <a:endParaRPr lang="th-TH"/>
        </a:p>
      </dgm:t>
    </dgm:pt>
    <dgm:pt modelId="{1461CDDF-CE1D-4A74-8797-949F696C171E}" type="sibTrans" cxnId="{F1EBF7E1-74C6-446C-BDAF-1B0CD134D2DB}">
      <dgm:prSet/>
      <dgm:spPr/>
      <dgm:t>
        <a:bodyPr/>
        <a:lstStyle/>
        <a:p>
          <a:endParaRPr lang="th-TH"/>
        </a:p>
      </dgm:t>
    </dgm:pt>
    <dgm:pt modelId="{8E61F815-1F7F-4CB5-AAFF-B282793C2D54}">
      <dgm:prSet phldrT="[ข้อความ]"/>
      <dgm:spPr/>
      <dgm:t>
        <a:bodyPr/>
        <a:lstStyle/>
        <a:p>
          <a:r>
            <a:rPr lang="th-TH" dirty="0" smtClean="0">
              <a:solidFill>
                <a:schemeClr val="tx1"/>
              </a:solidFill>
              <a:latin typeface="DokChampa" panose="020B0604020202020204" pitchFamily="34" charset="-34"/>
              <a:cs typeface="DokChampa" panose="020B0604020202020204" pitchFamily="34" charset="-34"/>
            </a:rPr>
            <a:t>ผู้ดูแลสื่อและอุปกรณ์</a:t>
          </a:r>
          <a:endParaRPr lang="th-TH" dirty="0">
            <a:solidFill>
              <a:schemeClr val="tx1"/>
            </a:solidFill>
            <a:latin typeface="DokChampa" panose="020B0604020202020204" pitchFamily="34" charset="-34"/>
            <a:cs typeface="DokChampa" panose="020B0604020202020204" pitchFamily="34" charset="-34"/>
          </a:endParaRPr>
        </a:p>
      </dgm:t>
    </dgm:pt>
    <dgm:pt modelId="{1E41A084-CF53-4D04-861F-9A222F4363AB}" type="parTrans" cxnId="{0D9D8232-0AC6-477F-B2E0-CF8423EBCBC4}">
      <dgm:prSet/>
      <dgm:spPr/>
      <dgm:t>
        <a:bodyPr/>
        <a:lstStyle/>
        <a:p>
          <a:endParaRPr lang="th-TH"/>
        </a:p>
      </dgm:t>
    </dgm:pt>
    <dgm:pt modelId="{7D2B88C6-6FCB-4228-9DC6-1D4FD188B9CD}" type="sibTrans" cxnId="{0D9D8232-0AC6-477F-B2E0-CF8423EBCBC4}">
      <dgm:prSet/>
      <dgm:spPr/>
      <dgm:t>
        <a:bodyPr/>
        <a:lstStyle/>
        <a:p>
          <a:endParaRPr lang="th-TH"/>
        </a:p>
      </dgm:t>
    </dgm:pt>
    <dgm:pt modelId="{7CF8EFA0-2A12-422B-8F09-716728085186}">
      <dgm:prSet phldrT="[ข้อความ]"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DokChampa" panose="020B0604020202020204" pitchFamily="34" charset="-34"/>
              <a:cs typeface="DokChampa" panose="020B0604020202020204" pitchFamily="34" charset="-34"/>
            </a:rPr>
            <a:t>ผู้สื่อสาร</a:t>
          </a:r>
          <a:endParaRPr lang="th-TH" sz="1600" dirty="0">
            <a:solidFill>
              <a:schemeClr val="tx1"/>
            </a:solidFill>
            <a:latin typeface="DokChampa" panose="020B0604020202020204" pitchFamily="34" charset="-34"/>
            <a:cs typeface="DokChampa" panose="020B0604020202020204" pitchFamily="34" charset="-34"/>
          </a:endParaRPr>
        </a:p>
      </dgm:t>
    </dgm:pt>
    <dgm:pt modelId="{ED23EDFA-8EB0-44EE-83AE-E6662C83D454}" type="parTrans" cxnId="{C2FC39CA-3138-415D-A938-D1B5D484CC47}">
      <dgm:prSet/>
      <dgm:spPr/>
      <dgm:t>
        <a:bodyPr/>
        <a:lstStyle/>
        <a:p>
          <a:endParaRPr lang="th-TH"/>
        </a:p>
      </dgm:t>
    </dgm:pt>
    <dgm:pt modelId="{C05113BF-995B-4158-A110-5CDC3A17172A}" type="sibTrans" cxnId="{C2FC39CA-3138-415D-A938-D1B5D484CC47}">
      <dgm:prSet/>
      <dgm:spPr/>
      <dgm:t>
        <a:bodyPr/>
        <a:lstStyle/>
        <a:p>
          <a:endParaRPr lang="th-TH"/>
        </a:p>
      </dgm:t>
    </dgm:pt>
    <dgm:pt modelId="{6B7AA0B0-20F7-4D95-A7DE-D12D606A611B}">
      <dgm:prSet phldrT="[ข้อความ]" custT="1"/>
      <dgm:spPr/>
      <dgm:t>
        <a:bodyPr/>
        <a:lstStyle/>
        <a:p>
          <a:r>
            <a:rPr lang="th-TH" sz="1800" dirty="0" smtClean="0">
              <a:solidFill>
                <a:schemeClr val="tx1"/>
              </a:solidFill>
              <a:latin typeface="DokChampa" panose="020B0604020202020204" pitchFamily="34" charset="-34"/>
              <a:cs typeface="DokChampa" panose="020B0604020202020204" pitchFamily="34" charset="-34"/>
            </a:rPr>
            <a:t>ผู้ให้กำลังใจ</a:t>
          </a:r>
          <a:endParaRPr lang="th-TH" sz="1800" dirty="0">
            <a:solidFill>
              <a:schemeClr val="tx1"/>
            </a:solidFill>
            <a:latin typeface="DokChampa" panose="020B0604020202020204" pitchFamily="34" charset="-34"/>
            <a:cs typeface="DokChampa" panose="020B0604020202020204" pitchFamily="34" charset="-34"/>
          </a:endParaRPr>
        </a:p>
      </dgm:t>
    </dgm:pt>
    <dgm:pt modelId="{4AE6345E-2475-43B5-BC93-B2B8B876C15A}" type="parTrans" cxnId="{289F4344-37CD-4D74-8BA2-3EEAA341ADEF}">
      <dgm:prSet/>
      <dgm:spPr/>
      <dgm:t>
        <a:bodyPr/>
        <a:lstStyle/>
        <a:p>
          <a:endParaRPr lang="th-TH"/>
        </a:p>
      </dgm:t>
    </dgm:pt>
    <dgm:pt modelId="{E82630EA-2951-4C5C-960B-84E02CB506E5}" type="sibTrans" cxnId="{289F4344-37CD-4D74-8BA2-3EEAA341ADEF}">
      <dgm:prSet/>
      <dgm:spPr/>
      <dgm:t>
        <a:bodyPr/>
        <a:lstStyle/>
        <a:p>
          <a:endParaRPr lang="th-TH"/>
        </a:p>
      </dgm:t>
    </dgm:pt>
    <dgm:pt modelId="{2ACA9601-6DC1-4399-90F8-C6AC7DD8258E}">
      <dgm:prSet phldrT="[ข้อความ]" custT="1"/>
      <dgm:spPr/>
      <dgm:t>
        <a:bodyPr/>
        <a:lstStyle/>
        <a:p>
          <a:r>
            <a:rPr lang="th-TH" sz="1800" dirty="0" smtClean="0">
              <a:solidFill>
                <a:schemeClr val="tx1"/>
              </a:solidFill>
              <a:latin typeface="DokChampa" panose="020B0604020202020204" pitchFamily="34" charset="-34"/>
              <a:cs typeface="DokChampa" panose="020B0604020202020204" pitchFamily="34" charset="-34"/>
            </a:rPr>
            <a:t>ผู้ควบคุมเวลา</a:t>
          </a:r>
          <a:endParaRPr lang="th-TH" sz="1800" dirty="0">
            <a:solidFill>
              <a:schemeClr val="tx1"/>
            </a:solidFill>
            <a:latin typeface="DokChampa" panose="020B0604020202020204" pitchFamily="34" charset="-34"/>
            <a:cs typeface="DokChampa" panose="020B0604020202020204" pitchFamily="34" charset="-34"/>
          </a:endParaRPr>
        </a:p>
      </dgm:t>
    </dgm:pt>
    <dgm:pt modelId="{18BCCA99-34CC-45CD-8B3C-FE823D80A776}" type="parTrans" cxnId="{28265A7F-1749-41E1-BE7A-3007CC2BAD3F}">
      <dgm:prSet/>
      <dgm:spPr/>
      <dgm:t>
        <a:bodyPr/>
        <a:lstStyle/>
        <a:p>
          <a:endParaRPr lang="th-TH"/>
        </a:p>
      </dgm:t>
    </dgm:pt>
    <dgm:pt modelId="{1A56B4AB-3F60-4DEF-B813-0C8020969638}" type="sibTrans" cxnId="{28265A7F-1749-41E1-BE7A-3007CC2BAD3F}">
      <dgm:prSet/>
      <dgm:spPr/>
      <dgm:t>
        <a:bodyPr/>
        <a:lstStyle/>
        <a:p>
          <a:endParaRPr lang="th-TH"/>
        </a:p>
      </dgm:t>
    </dgm:pt>
    <dgm:pt modelId="{A428A334-C9F2-414A-819E-8C5E8E9EC865}">
      <dgm:prSet custT="1"/>
      <dgm:spPr/>
      <dgm:t>
        <a:bodyPr/>
        <a:lstStyle/>
        <a:p>
          <a:r>
            <a:rPr lang="th-TH" sz="1800" dirty="0" smtClean="0">
              <a:solidFill>
                <a:schemeClr val="bg1"/>
              </a:solidFill>
            </a:rPr>
            <a:t>ผู้เก็บรวบรวมข้อมูล</a:t>
          </a:r>
          <a:endParaRPr lang="th-TH" sz="1800" dirty="0">
            <a:solidFill>
              <a:schemeClr val="bg1"/>
            </a:solidFill>
          </a:endParaRPr>
        </a:p>
      </dgm:t>
    </dgm:pt>
    <dgm:pt modelId="{DE48698D-34E3-4A0B-A889-088F3F96D7E0}" type="parTrans" cxnId="{2FF6DEC8-2BC6-4577-A28F-C923EB447444}">
      <dgm:prSet/>
      <dgm:spPr/>
      <dgm:t>
        <a:bodyPr/>
        <a:lstStyle/>
        <a:p>
          <a:endParaRPr lang="th-TH"/>
        </a:p>
      </dgm:t>
    </dgm:pt>
    <dgm:pt modelId="{BD8139BD-A7C8-488E-ADF5-A29FC068E94C}" type="sibTrans" cxnId="{2FF6DEC8-2BC6-4577-A28F-C923EB447444}">
      <dgm:prSet/>
      <dgm:spPr/>
      <dgm:t>
        <a:bodyPr/>
        <a:lstStyle/>
        <a:p>
          <a:endParaRPr lang="th-TH"/>
        </a:p>
      </dgm:t>
    </dgm:pt>
    <dgm:pt modelId="{E522DAA5-E7F7-44F7-99BE-4DF0C39412BD}">
      <dgm:prSet custT="1"/>
      <dgm:spPr/>
      <dgm:t>
        <a:bodyPr/>
        <a:lstStyle/>
        <a:p>
          <a:r>
            <a:rPr lang="th-TH" sz="1600" dirty="0" smtClean="0">
              <a:solidFill>
                <a:schemeClr val="tx1"/>
              </a:solidFill>
              <a:latin typeface="DokChampa" panose="020B0604020202020204" pitchFamily="34" charset="-34"/>
              <a:cs typeface="DokChampa" panose="020B0604020202020204" pitchFamily="34" charset="-34"/>
            </a:rPr>
            <a:t>ผู้ตรวจสอบ</a:t>
          </a:r>
          <a:endParaRPr lang="th-TH" sz="1600" dirty="0">
            <a:solidFill>
              <a:schemeClr val="tx1"/>
            </a:solidFill>
            <a:latin typeface="DokChampa" panose="020B0604020202020204" pitchFamily="34" charset="-34"/>
            <a:cs typeface="DokChampa" panose="020B0604020202020204" pitchFamily="34" charset="-34"/>
          </a:endParaRPr>
        </a:p>
      </dgm:t>
    </dgm:pt>
    <dgm:pt modelId="{611AAB1F-70DA-4854-A9EC-F98FFBC3F5CC}" type="parTrans" cxnId="{BED21D43-AF9D-4C4D-99B5-F5DFAFFDD414}">
      <dgm:prSet/>
      <dgm:spPr/>
      <dgm:t>
        <a:bodyPr/>
        <a:lstStyle/>
        <a:p>
          <a:endParaRPr lang="th-TH"/>
        </a:p>
      </dgm:t>
    </dgm:pt>
    <dgm:pt modelId="{0414016B-C8AA-44A6-915D-D7E584042EB8}" type="sibTrans" cxnId="{BED21D43-AF9D-4C4D-99B5-F5DFAFFDD414}">
      <dgm:prSet/>
      <dgm:spPr/>
      <dgm:t>
        <a:bodyPr/>
        <a:lstStyle/>
        <a:p>
          <a:endParaRPr lang="th-TH"/>
        </a:p>
      </dgm:t>
    </dgm:pt>
    <dgm:pt modelId="{3D2ABB5A-F337-40BF-82CD-C0665776F17E}" type="pres">
      <dgm:prSet presAssocID="{B8D695A7-9B79-4A1C-9572-57DE30672B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EF2D1C3-1BB4-48E5-8DFE-D0B2245CF7F2}" type="pres">
      <dgm:prSet presAssocID="{6347A2E5-C6BD-4AA0-BDD6-EA73FA2F7551}" presName="node" presStyleLbl="node1" presStyleIdx="0" presStyleCnt="7" custScaleX="1253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A5F10A-2ABF-40AA-B848-77CE45625B73}" type="pres">
      <dgm:prSet presAssocID="{1461CDDF-CE1D-4A74-8797-949F696C171E}" presName="sibTrans" presStyleLbl="sibTrans2D1" presStyleIdx="0" presStyleCnt="7"/>
      <dgm:spPr/>
      <dgm:t>
        <a:bodyPr/>
        <a:lstStyle/>
        <a:p>
          <a:endParaRPr lang="th-TH"/>
        </a:p>
      </dgm:t>
    </dgm:pt>
    <dgm:pt modelId="{E04777A1-12E3-4EE7-9588-13F9E857FC73}" type="pres">
      <dgm:prSet presAssocID="{1461CDDF-CE1D-4A74-8797-949F696C171E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E1B573C0-EB6A-4AD9-8F6F-65149CC65543}" type="pres">
      <dgm:prSet presAssocID="{8E61F815-1F7F-4CB5-AAFF-B282793C2D54}" presName="node" presStyleLbl="node1" presStyleIdx="1" presStyleCnt="7" custScaleX="128587" custRadScaleRad="106805" custRadScaleInc="95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7E9820-24BC-4E5D-8D34-6D1523BA92FD}" type="pres">
      <dgm:prSet presAssocID="{7D2B88C6-6FCB-4228-9DC6-1D4FD188B9CD}" presName="sibTrans" presStyleLbl="sibTrans2D1" presStyleIdx="1" presStyleCnt="7"/>
      <dgm:spPr/>
      <dgm:t>
        <a:bodyPr/>
        <a:lstStyle/>
        <a:p>
          <a:endParaRPr lang="th-TH"/>
        </a:p>
      </dgm:t>
    </dgm:pt>
    <dgm:pt modelId="{5354D331-E6E5-4025-97B5-2FE6FCF30377}" type="pres">
      <dgm:prSet presAssocID="{7D2B88C6-6FCB-4228-9DC6-1D4FD188B9CD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50D36599-9098-4A58-8814-532E9EE11EA6}" type="pres">
      <dgm:prSet presAssocID="{7CF8EFA0-2A12-422B-8F09-716728085186}" presName="node" presStyleLbl="node1" presStyleIdx="2" presStyleCnt="7" custScaleX="1344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C63071-3B36-41BB-9B41-479786938A47}" type="pres">
      <dgm:prSet presAssocID="{C05113BF-995B-4158-A110-5CDC3A17172A}" presName="sibTrans" presStyleLbl="sibTrans2D1" presStyleIdx="2" presStyleCnt="7"/>
      <dgm:spPr/>
      <dgm:t>
        <a:bodyPr/>
        <a:lstStyle/>
        <a:p>
          <a:endParaRPr lang="th-TH"/>
        </a:p>
      </dgm:t>
    </dgm:pt>
    <dgm:pt modelId="{0CA35849-2964-407E-B8D8-A6DBD28188F5}" type="pres">
      <dgm:prSet presAssocID="{C05113BF-995B-4158-A110-5CDC3A17172A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7D76F7BA-3695-4C91-840F-5ABEE0DD5611}" type="pres">
      <dgm:prSet presAssocID="{A428A334-C9F2-414A-819E-8C5E8E9EC865}" presName="node" presStyleLbl="node1" presStyleIdx="3" presStyleCnt="7" custScaleX="141024" custRadScaleRad="104931" custRadScaleInc="-144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9E87CA-3933-4E83-978F-DAC39B4585BC}" type="pres">
      <dgm:prSet presAssocID="{BD8139BD-A7C8-488E-ADF5-A29FC068E94C}" presName="sibTrans" presStyleLbl="sibTrans2D1" presStyleIdx="3" presStyleCnt="7"/>
      <dgm:spPr/>
      <dgm:t>
        <a:bodyPr/>
        <a:lstStyle/>
        <a:p>
          <a:endParaRPr lang="th-TH"/>
        </a:p>
      </dgm:t>
    </dgm:pt>
    <dgm:pt modelId="{1D89CC04-CE12-488A-842F-780675A8E8ED}" type="pres">
      <dgm:prSet presAssocID="{BD8139BD-A7C8-488E-ADF5-A29FC068E94C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A5E54F5C-8871-41CB-9031-88C1C0B6B916}" type="pres">
      <dgm:prSet presAssocID="{E522DAA5-E7F7-44F7-99BE-4DF0C39412BD}" presName="node" presStyleLbl="node1" presStyleIdx="4" presStyleCnt="7" custScaleX="134881" custRadScaleRad="104956" custRadScaleInc="145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F0AE3A-69EE-4965-9034-C25B573240D3}" type="pres">
      <dgm:prSet presAssocID="{0414016B-C8AA-44A6-915D-D7E584042EB8}" presName="sibTrans" presStyleLbl="sibTrans2D1" presStyleIdx="4" presStyleCnt="7"/>
      <dgm:spPr/>
      <dgm:t>
        <a:bodyPr/>
        <a:lstStyle/>
        <a:p>
          <a:endParaRPr lang="th-TH"/>
        </a:p>
      </dgm:t>
    </dgm:pt>
    <dgm:pt modelId="{95687B03-86AD-41F2-A3BE-302079DACDF8}" type="pres">
      <dgm:prSet presAssocID="{0414016B-C8AA-44A6-915D-D7E584042EB8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88728B31-455D-4699-AE20-2182D95C1EA3}" type="pres">
      <dgm:prSet presAssocID="{6B7AA0B0-20F7-4D95-A7DE-D12D606A611B}" presName="node" presStyleLbl="node1" presStyleIdx="5" presStyleCnt="7" custScaleX="141040" custRadScaleRad="114937" custRadScaleInc="28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8AFF9D-6158-4CA2-A724-C41BEE48811C}" type="pres">
      <dgm:prSet presAssocID="{E82630EA-2951-4C5C-960B-84E02CB506E5}" presName="sibTrans" presStyleLbl="sibTrans2D1" presStyleIdx="5" presStyleCnt="7"/>
      <dgm:spPr/>
      <dgm:t>
        <a:bodyPr/>
        <a:lstStyle/>
        <a:p>
          <a:endParaRPr lang="th-TH"/>
        </a:p>
      </dgm:t>
    </dgm:pt>
    <dgm:pt modelId="{DB8BD09F-3FD6-452A-86C5-59E58B7488A6}" type="pres">
      <dgm:prSet presAssocID="{E82630EA-2951-4C5C-960B-84E02CB506E5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CE3B6C59-29F0-4569-A605-2849D7909F58}" type="pres">
      <dgm:prSet presAssocID="{2ACA9601-6DC1-4399-90F8-C6AC7DD8258E}" presName="node" presStyleLbl="node1" presStyleIdx="6" presStyleCnt="7" custScaleX="132524" custRadScaleRad="114816" custRadScaleInc="-9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CED6CB-62FA-4D01-ADD7-40F336D836D1}" type="pres">
      <dgm:prSet presAssocID="{1A56B4AB-3F60-4DEF-B813-0C8020969638}" presName="sibTrans" presStyleLbl="sibTrans2D1" presStyleIdx="6" presStyleCnt="7"/>
      <dgm:spPr/>
      <dgm:t>
        <a:bodyPr/>
        <a:lstStyle/>
        <a:p>
          <a:endParaRPr lang="th-TH"/>
        </a:p>
      </dgm:t>
    </dgm:pt>
    <dgm:pt modelId="{EADE5BBA-E59D-438A-B076-6A570F36A4C2}" type="pres">
      <dgm:prSet presAssocID="{1A56B4AB-3F60-4DEF-B813-0C8020969638}" presName="connectorText" presStyleLbl="sibTrans2D1" presStyleIdx="6" presStyleCnt="7"/>
      <dgm:spPr/>
      <dgm:t>
        <a:bodyPr/>
        <a:lstStyle/>
        <a:p>
          <a:endParaRPr lang="th-TH"/>
        </a:p>
      </dgm:t>
    </dgm:pt>
  </dgm:ptLst>
  <dgm:cxnLst>
    <dgm:cxn modelId="{A701F78D-C56C-408D-B5FA-B1C656085180}" type="presOf" srcId="{BD8139BD-A7C8-488E-ADF5-A29FC068E94C}" destId="{1D89CC04-CE12-488A-842F-780675A8E8ED}" srcOrd="1" destOrd="0" presId="urn:microsoft.com/office/officeart/2005/8/layout/cycle2"/>
    <dgm:cxn modelId="{2FF6DEC8-2BC6-4577-A28F-C923EB447444}" srcId="{B8D695A7-9B79-4A1C-9572-57DE30672B82}" destId="{A428A334-C9F2-414A-819E-8C5E8E9EC865}" srcOrd="3" destOrd="0" parTransId="{DE48698D-34E3-4A0B-A889-088F3F96D7E0}" sibTransId="{BD8139BD-A7C8-488E-ADF5-A29FC068E94C}"/>
    <dgm:cxn modelId="{62274073-4C07-4E32-8858-3ADEECE85AC0}" type="presOf" srcId="{2ACA9601-6DC1-4399-90F8-C6AC7DD8258E}" destId="{CE3B6C59-29F0-4569-A605-2849D7909F58}" srcOrd="0" destOrd="0" presId="urn:microsoft.com/office/officeart/2005/8/layout/cycle2"/>
    <dgm:cxn modelId="{27B852C7-595F-4BF0-B630-CD6EB4C6D8BE}" type="presOf" srcId="{6B7AA0B0-20F7-4D95-A7DE-D12D606A611B}" destId="{88728B31-455D-4699-AE20-2182D95C1EA3}" srcOrd="0" destOrd="0" presId="urn:microsoft.com/office/officeart/2005/8/layout/cycle2"/>
    <dgm:cxn modelId="{4B956256-DC5C-4998-9E67-E153C44E136D}" type="presOf" srcId="{7D2B88C6-6FCB-4228-9DC6-1D4FD188B9CD}" destId="{BF7E9820-24BC-4E5D-8D34-6D1523BA92FD}" srcOrd="0" destOrd="0" presId="urn:microsoft.com/office/officeart/2005/8/layout/cycle2"/>
    <dgm:cxn modelId="{FDE859C4-A211-44EF-B9C4-2D7D50FDE69D}" type="presOf" srcId="{E522DAA5-E7F7-44F7-99BE-4DF0C39412BD}" destId="{A5E54F5C-8871-41CB-9031-88C1C0B6B916}" srcOrd="0" destOrd="0" presId="urn:microsoft.com/office/officeart/2005/8/layout/cycle2"/>
    <dgm:cxn modelId="{68C9057C-E394-49C2-9A1D-1C94A10FC93B}" type="presOf" srcId="{8E61F815-1F7F-4CB5-AAFF-B282793C2D54}" destId="{E1B573C0-EB6A-4AD9-8F6F-65149CC65543}" srcOrd="0" destOrd="0" presId="urn:microsoft.com/office/officeart/2005/8/layout/cycle2"/>
    <dgm:cxn modelId="{4D55AB0D-3F2B-450E-AA65-274F9D63479F}" type="presOf" srcId="{1A56B4AB-3F60-4DEF-B813-0C8020969638}" destId="{74CED6CB-62FA-4D01-ADD7-40F336D836D1}" srcOrd="0" destOrd="0" presId="urn:microsoft.com/office/officeart/2005/8/layout/cycle2"/>
    <dgm:cxn modelId="{CC1073E9-A983-4676-AC95-F6619BF9AAF8}" type="presOf" srcId="{6347A2E5-C6BD-4AA0-BDD6-EA73FA2F7551}" destId="{DEF2D1C3-1BB4-48E5-8DFE-D0B2245CF7F2}" srcOrd="0" destOrd="0" presId="urn:microsoft.com/office/officeart/2005/8/layout/cycle2"/>
    <dgm:cxn modelId="{BD8208B3-9EA0-46DB-9AB6-C3D21F734966}" type="presOf" srcId="{0414016B-C8AA-44A6-915D-D7E584042EB8}" destId="{95687B03-86AD-41F2-A3BE-302079DACDF8}" srcOrd="1" destOrd="0" presId="urn:microsoft.com/office/officeart/2005/8/layout/cycle2"/>
    <dgm:cxn modelId="{EFE293F6-92B0-4F33-90D5-033378F7B8DE}" type="presOf" srcId="{1461CDDF-CE1D-4A74-8797-949F696C171E}" destId="{E04777A1-12E3-4EE7-9588-13F9E857FC73}" srcOrd="1" destOrd="0" presId="urn:microsoft.com/office/officeart/2005/8/layout/cycle2"/>
    <dgm:cxn modelId="{2AE90243-EE3C-4F04-87F9-6A83080D96E7}" type="presOf" srcId="{C05113BF-995B-4158-A110-5CDC3A17172A}" destId="{0CA35849-2964-407E-B8D8-A6DBD28188F5}" srcOrd="1" destOrd="0" presId="urn:microsoft.com/office/officeart/2005/8/layout/cycle2"/>
    <dgm:cxn modelId="{EFED2EA0-BD09-4BAC-95A6-E88D0E2F68DA}" type="presOf" srcId="{E82630EA-2951-4C5C-960B-84E02CB506E5}" destId="{758AFF9D-6158-4CA2-A724-C41BEE48811C}" srcOrd="0" destOrd="0" presId="urn:microsoft.com/office/officeart/2005/8/layout/cycle2"/>
    <dgm:cxn modelId="{6147F465-E6F2-49ED-BBE4-01C71AEDB80B}" type="presOf" srcId="{E82630EA-2951-4C5C-960B-84E02CB506E5}" destId="{DB8BD09F-3FD6-452A-86C5-59E58B7488A6}" srcOrd="1" destOrd="0" presId="urn:microsoft.com/office/officeart/2005/8/layout/cycle2"/>
    <dgm:cxn modelId="{C2FC39CA-3138-415D-A938-D1B5D484CC47}" srcId="{B8D695A7-9B79-4A1C-9572-57DE30672B82}" destId="{7CF8EFA0-2A12-422B-8F09-716728085186}" srcOrd="2" destOrd="0" parTransId="{ED23EDFA-8EB0-44EE-83AE-E6662C83D454}" sibTransId="{C05113BF-995B-4158-A110-5CDC3A17172A}"/>
    <dgm:cxn modelId="{35384A90-3297-4CA4-B312-E58A48B77B07}" type="presOf" srcId="{B8D695A7-9B79-4A1C-9572-57DE30672B82}" destId="{3D2ABB5A-F337-40BF-82CD-C0665776F17E}" srcOrd="0" destOrd="0" presId="urn:microsoft.com/office/officeart/2005/8/layout/cycle2"/>
    <dgm:cxn modelId="{F1EBF7E1-74C6-446C-BDAF-1B0CD134D2DB}" srcId="{B8D695A7-9B79-4A1C-9572-57DE30672B82}" destId="{6347A2E5-C6BD-4AA0-BDD6-EA73FA2F7551}" srcOrd="0" destOrd="0" parTransId="{AA9D717E-10FF-40C2-B4CF-5B78B6BF6361}" sibTransId="{1461CDDF-CE1D-4A74-8797-949F696C171E}"/>
    <dgm:cxn modelId="{D1E8A8EA-F980-4685-B1D0-793485250350}" type="presOf" srcId="{0414016B-C8AA-44A6-915D-D7E584042EB8}" destId="{B2F0AE3A-69EE-4965-9034-C25B573240D3}" srcOrd="0" destOrd="0" presId="urn:microsoft.com/office/officeart/2005/8/layout/cycle2"/>
    <dgm:cxn modelId="{28265A7F-1749-41E1-BE7A-3007CC2BAD3F}" srcId="{B8D695A7-9B79-4A1C-9572-57DE30672B82}" destId="{2ACA9601-6DC1-4399-90F8-C6AC7DD8258E}" srcOrd="6" destOrd="0" parTransId="{18BCCA99-34CC-45CD-8B3C-FE823D80A776}" sibTransId="{1A56B4AB-3F60-4DEF-B813-0C8020969638}"/>
    <dgm:cxn modelId="{22D93B88-F91B-417A-902B-9AC5553E533E}" type="presOf" srcId="{BD8139BD-A7C8-488E-ADF5-A29FC068E94C}" destId="{F59E87CA-3933-4E83-978F-DAC39B4585BC}" srcOrd="0" destOrd="0" presId="urn:microsoft.com/office/officeart/2005/8/layout/cycle2"/>
    <dgm:cxn modelId="{BED21D43-AF9D-4C4D-99B5-F5DFAFFDD414}" srcId="{B8D695A7-9B79-4A1C-9572-57DE30672B82}" destId="{E522DAA5-E7F7-44F7-99BE-4DF0C39412BD}" srcOrd="4" destOrd="0" parTransId="{611AAB1F-70DA-4854-A9EC-F98FFBC3F5CC}" sibTransId="{0414016B-C8AA-44A6-915D-D7E584042EB8}"/>
    <dgm:cxn modelId="{0D9D8232-0AC6-477F-B2E0-CF8423EBCBC4}" srcId="{B8D695A7-9B79-4A1C-9572-57DE30672B82}" destId="{8E61F815-1F7F-4CB5-AAFF-B282793C2D54}" srcOrd="1" destOrd="0" parTransId="{1E41A084-CF53-4D04-861F-9A222F4363AB}" sibTransId="{7D2B88C6-6FCB-4228-9DC6-1D4FD188B9CD}"/>
    <dgm:cxn modelId="{89EF0EE3-A56D-4AB3-A6A6-00ABAF28219C}" type="presOf" srcId="{C05113BF-995B-4158-A110-5CDC3A17172A}" destId="{CBC63071-3B36-41BB-9B41-479786938A47}" srcOrd="0" destOrd="0" presId="urn:microsoft.com/office/officeart/2005/8/layout/cycle2"/>
    <dgm:cxn modelId="{5B9EBFD7-FA4A-4DE2-8B65-2EEF5436F0F3}" type="presOf" srcId="{A428A334-C9F2-414A-819E-8C5E8E9EC865}" destId="{7D76F7BA-3695-4C91-840F-5ABEE0DD5611}" srcOrd="0" destOrd="0" presId="urn:microsoft.com/office/officeart/2005/8/layout/cycle2"/>
    <dgm:cxn modelId="{78C5C506-61B9-4EE4-B4F6-16757F0C8F0A}" type="presOf" srcId="{1461CDDF-CE1D-4A74-8797-949F696C171E}" destId="{90A5F10A-2ABF-40AA-B848-77CE45625B73}" srcOrd="0" destOrd="0" presId="urn:microsoft.com/office/officeart/2005/8/layout/cycle2"/>
    <dgm:cxn modelId="{F32A36C7-69FD-4327-B633-82C21A813809}" type="presOf" srcId="{1A56B4AB-3F60-4DEF-B813-0C8020969638}" destId="{EADE5BBA-E59D-438A-B076-6A570F36A4C2}" srcOrd="1" destOrd="0" presId="urn:microsoft.com/office/officeart/2005/8/layout/cycle2"/>
    <dgm:cxn modelId="{EA7D0255-26BB-4628-8F97-7B31FF1DC8F0}" type="presOf" srcId="{7CF8EFA0-2A12-422B-8F09-716728085186}" destId="{50D36599-9098-4A58-8814-532E9EE11EA6}" srcOrd="0" destOrd="0" presId="urn:microsoft.com/office/officeart/2005/8/layout/cycle2"/>
    <dgm:cxn modelId="{289F4344-37CD-4D74-8BA2-3EEAA341ADEF}" srcId="{B8D695A7-9B79-4A1C-9572-57DE30672B82}" destId="{6B7AA0B0-20F7-4D95-A7DE-D12D606A611B}" srcOrd="5" destOrd="0" parTransId="{4AE6345E-2475-43B5-BC93-B2B8B876C15A}" sibTransId="{E82630EA-2951-4C5C-960B-84E02CB506E5}"/>
    <dgm:cxn modelId="{05F5A6D3-1B96-4436-A362-AAC0E2475F27}" type="presOf" srcId="{7D2B88C6-6FCB-4228-9DC6-1D4FD188B9CD}" destId="{5354D331-E6E5-4025-97B5-2FE6FCF30377}" srcOrd="1" destOrd="0" presId="urn:microsoft.com/office/officeart/2005/8/layout/cycle2"/>
    <dgm:cxn modelId="{C7D8141A-7154-4E97-BE5D-90B67662F2DD}" type="presParOf" srcId="{3D2ABB5A-F337-40BF-82CD-C0665776F17E}" destId="{DEF2D1C3-1BB4-48E5-8DFE-D0B2245CF7F2}" srcOrd="0" destOrd="0" presId="urn:microsoft.com/office/officeart/2005/8/layout/cycle2"/>
    <dgm:cxn modelId="{D97B5696-5DD7-4DC2-9B63-D0B67A404FAF}" type="presParOf" srcId="{3D2ABB5A-F337-40BF-82CD-C0665776F17E}" destId="{90A5F10A-2ABF-40AA-B848-77CE45625B73}" srcOrd="1" destOrd="0" presId="urn:microsoft.com/office/officeart/2005/8/layout/cycle2"/>
    <dgm:cxn modelId="{EA5DB74E-BF1F-44B3-AD35-6376CABFA8C2}" type="presParOf" srcId="{90A5F10A-2ABF-40AA-B848-77CE45625B73}" destId="{E04777A1-12E3-4EE7-9588-13F9E857FC73}" srcOrd="0" destOrd="0" presId="urn:microsoft.com/office/officeart/2005/8/layout/cycle2"/>
    <dgm:cxn modelId="{1DD20CED-81D9-4CB7-84F9-8F4BF2B5C415}" type="presParOf" srcId="{3D2ABB5A-F337-40BF-82CD-C0665776F17E}" destId="{E1B573C0-EB6A-4AD9-8F6F-65149CC65543}" srcOrd="2" destOrd="0" presId="urn:microsoft.com/office/officeart/2005/8/layout/cycle2"/>
    <dgm:cxn modelId="{6CB591D1-04F7-4E1E-8276-DC9206708459}" type="presParOf" srcId="{3D2ABB5A-F337-40BF-82CD-C0665776F17E}" destId="{BF7E9820-24BC-4E5D-8D34-6D1523BA92FD}" srcOrd="3" destOrd="0" presId="urn:microsoft.com/office/officeart/2005/8/layout/cycle2"/>
    <dgm:cxn modelId="{750B1132-F801-4C87-8F71-AA52CF31A77C}" type="presParOf" srcId="{BF7E9820-24BC-4E5D-8D34-6D1523BA92FD}" destId="{5354D331-E6E5-4025-97B5-2FE6FCF30377}" srcOrd="0" destOrd="0" presId="urn:microsoft.com/office/officeart/2005/8/layout/cycle2"/>
    <dgm:cxn modelId="{3E7BA091-6428-46FC-A7EA-E1FDD1FCA760}" type="presParOf" srcId="{3D2ABB5A-F337-40BF-82CD-C0665776F17E}" destId="{50D36599-9098-4A58-8814-532E9EE11EA6}" srcOrd="4" destOrd="0" presId="urn:microsoft.com/office/officeart/2005/8/layout/cycle2"/>
    <dgm:cxn modelId="{3CA13ACA-4284-4BBC-8F52-DA7F78B4C70B}" type="presParOf" srcId="{3D2ABB5A-F337-40BF-82CD-C0665776F17E}" destId="{CBC63071-3B36-41BB-9B41-479786938A47}" srcOrd="5" destOrd="0" presId="urn:microsoft.com/office/officeart/2005/8/layout/cycle2"/>
    <dgm:cxn modelId="{1B97D8FB-BC8D-4AD9-8E3D-92CA21A8C659}" type="presParOf" srcId="{CBC63071-3B36-41BB-9B41-479786938A47}" destId="{0CA35849-2964-407E-B8D8-A6DBD28188F5}" srcOrd="0" destOrd="0" presId="urn:microsoft.com/office/officeart/2005/8/layout/cycle2"/>
    <dgm:cxn modelId="{B91042CD-4016-416C-ABD6-E8DE72DBCB88}" type="presParOf" srcId="{3D2ABB5A-F337-40BF-82CD-C0665776F17E}" destId="{7D76F7BA-3695-4C91-840F-5ABEE0DD5611}" srcOrd="6" destOrd="0" presId="urn:microsoft.com/office/officeart/2005/8/layout/cycle2"/>
    <dgm:cxn modelId="{4480A732-6918-4D3B-A560-9BFE16E67CB5}" type="presParOf" srcId="{3D2ABB5A-F337-40BF-82CD-C0665776F17E}" destId="{F59E87CA-3933-4E83-978F-DAC39B4585BC}" srcOrd="7" destOrd="0" presId="urn:microsoft.com/office/officeart/2005/8/layout/cycle2"/>
    <dgm:cxn modelId="{F4A57A58-3E51-47E0-A517-BB116B004FF4}" type="presParOf" srcId="{F59E87CA-3933-4E83-978F-DAC39B4585BC}" destId="{1D89CC04-CE12-488A-842F-780675A8E8ED}" srcOrd="0" destOrd="0" presId="urn:microsoft.com/office/officeart/2005/8/layout/cycle2"/>
    <dgm:cxn modelId="{C0A5A573-A5D6-4F1D-ACD0-461A5CE2F022}" type="presParOf" srcId="{3D2ABB5A-F337-40BF-82CD-C0665776F17E}" destId="{A5E54F5C-8871-41CB-9031-88C1C0B6B916}" srcOrd="8" destOrd="0" presId="urn:microsoft.com/office/officeart/2005/8/layout/cycle2"/>
    <dgm:cxn modelId="{9665FC81-7E71-4EE7-B9C4-ABCD883A0BC4}" type="presParOf" srcId="{3D2ABB5A-F337-40BF-82CD-C0665776F17E}" destId="{B2F0AE3A-69EE-4965-9034-C25B573240D3}" srcOrd="9" destOrd="0" presId="urn:microsoft.com/office/officeart/2005/8/layout/cycle2"/>
    <dgm:cxn modelId="{66BB8136-E069-4989-9620-48B8847DE69A}" type="presParOf" srcId="{B2F0AE3A-69EE-4965-9034-C25B573240D3}" destId="{95687B03-86AD-41F2-A3BE-302079DACDF8}" srcOrd="0" destOrd="0" presId="urn:microsoft.com/office/officeart/2005/8/layout/cycle2"/>
    <dgm:cxn modelId="{22B34824-CD1D-4EE5-8BEB-388A1394EEB0}" type="presParOf" srcId="{3D2ABB5A-F337-40BF-82CD-C0665776F17E}" destId="{88728B31-455D-4699-AE20-2182D95C1EA3}" srcOrd="10" destOrd="0" presId="urn:microsoft.com/office/officeart/2005/8/layout/cycle2"/>
    <dgm:cxn modelId="{15756829-8246-4E17-A7B7-FACB2B473F34}" type="presParOf" srcId="{3D2ABB5A-F337-40BF-82CD-C0665776F17E}" destId="{758AFF9D-6158-4CA2-A724-C41BEE48811C}" srcOrd="11" destOrd="0" presId="urn:microsoft.com/office/officeart/2005/8/layout/cycle2"/>
    <dgm:cxn modelId="{9B934C58-66D2-4DFD-BE22-92ACE683422E}" type="presParOf" srcId="{758AFF9D-6158-4CA2-A724-C41BEE48811C}" destId="{DB8BD09F-3FD6-452A-86C5-59E58B7488A6}" srcOrd="0" destOrd="0" presId="urn:microsoft.com/office/officeart/2005/8/layout/cycle2"/>
    <dgm:cxn modelId="{C3043336-E896-47A9-90CC-D711F89D8A63}" type="presParOf" srcId="{3D2ABB5A-F337-40BF-82CD-C0665776F17E}" destId="{CE3B6C59-29F0-4569-A605-2849D7909F58}" srcOrd="12" destOrd="0" presId="urn:microsoft.com/office/officeart/2005/8/layout/cycle2"/>
    <dgm:cxn modelId="{02363A73-0EF2-439F-9FAE-28CAB5A01409}" type="presParOf" srcId="{3D2ABB5A-F337-40BF-82CD-C0665776F17E}" destId="{74CED6CB-62FA-4D01-ADD7-40F336D836D1}" srcOrd="13" destOrd="0" presId="urn:microsoft.com/office/officeart/2005/8/layout/cycle2"/>
    <dgm:cxn modelId="{AD9F0B78-FF20-43C1-911D-7D35D20C4030}" type="presParOf" srcId="{74CED6CB-62FA-4D01-ADD7-40F336D836D1}" destId="{EADE5BBA-E59D-438A-B076-6A570F36A4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59DEC-8D0A-4FA5-B478-60810B090289}">
      <dsp:nvSpPr>
        <dsp:cNvPr id="0" name=""/>
        <dsp:cNvSpPr/>
      </dsp:nvSpPr>
      <dsp:spPr>
        <a:xfrm rot="10800000">
          <a:off x="1539347" y="1486"/>
          <a:ext cx="5269992" cy="122854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3845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อธิบายปัจจัยที่มีผลต่อแรงเสียดทานได้</a:t>
          </a:r>
          <a:endParaRPr lang="th-TH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846483" y="1486"/>
        <a:ext cx="4962856" cy="1228545"/>
      </dsp:txXfrm>
    </dsp:sp>
    <dsp:sp modelId="{327659B1-ACE3-4298-8530-AB23EA9BEDCD}">
      <dsp:nvSpPr>
        <dsp:cNvPr id="0" name=""/>
        <dsp:cNvSpPr/>
      </dsp:nvSpPr>
      <dsp:spPr>
        <a:xfrm>
          <a:off x="1115460" y="191871"/>
          <a:ext cx="847775" cy="84777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953A3C-5B2F-494B-860E-1D246404D27B}">
      <dsp:nvSpPr>
        <dsp:cNvPr id="0" name=""/>
        <dsp:cNvSpPr/>
      </dsp:nvSpPr>
      <dsp:spPr>
        <a:xfrm rot="10800000">
          <a:off x="1539347" y="1483098"/>
          <a:ext cx="5269992" cy="1342223"/>
        </a:xfrm>
        <a:prstGeom prst="homePlate">
          <a:avLst/>
        </a:prstGeom>
        <a:solidFill>
          <a:schemeClr val="accent3">
            <a:hueOff val="-1425845"/>
            <a:satOff val="5823"/>
            <a:lumOff val="66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3845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วัดค่าแรงเสียดทานที่เกิดกับถุงทรายที่ถูกลากผ่านพื้นผิวชนิดต่างๆได้</a:t>
          </a:r>
          <a:endParaRPr lang="th-TH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874903" y="1483098"/>
        <a:ext cx="4934436" cy="1342223"/>
      </dsp:txXfrm>
    </dsp:sp>
    <dsp:sp modelId="{BC6B03EC-F705-4F63-AA42-457F5B4C1D63}">
      <dsp:nvSpPr>
        <dsp:cNvPr id="0" name=""/>
        <dsp:cNvSpPr/>
      </dsp:nvSpPr>
      <dsp:spPr>
        <a:xfrm>
          <a:off x="1115460" y="1730323"/>
          <a:ext cx="847775" cy="847775"/>
        </a:xfrm>
        <a:prstGeom prst="ellipse">
          <a:avLst/>
        </a:prstGeom>
        <a:solidFill>
          <a:schemeClr val="accent3">
            <a:tint val="50000"/>
            <a:hueOff val="-2247171"/>
            <a:satOff val="27391"/>
            <a:lumOff val="31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F14E03-58CE-4411-86FE-CCEA25A34B24}">
      <dsp:nvSpPr>
        <dsp:cNvPr id="0" name=""/>
        <dsp:cNvSpPr/>
      </dsp:nvSpPr>
      <dsp:spPr>
        <a:xfrm rot="10800000">
          <a:off x="1539347" y="3078390"/>
          <a:ext cx="5269992" cy="1301623"/>
        </a:xfrm>
        <a:prstGeom prst="homePlate">
          <a:avLst/>
        </a:prstGeom>
        <a:solidFill>
          <a:schemeClr val="accent3">
            <a:hueOff val="-2851691"/>
            <a:satOff val="11645"/>
            <a:lumOff val="133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3845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วัดค่าแรงเสียดทานที่เกิดกับวัตถุที่มีน้ำหนักแตกต่างกันได้</a:t>
          </a:r>
          <a:endParaRPr lang="th-TH" sz="32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864753" y="3078390"/>
        <a:ext cx="4944586" cy="1301623"/>
      </dsp:txXfrm>
    </dsp:sp>
    <dsp:sp modelId="{1AC3B0FD-D78B-4119-98BD-570034C0556F}">
      <dsp:nvSpPr>
        <dsp:cNvPr id="0" name=""/>
        <dsp:cNvSpPr/>
      </dsp:nvSpPr>
      <dsp:spPr>
        <a:xfrm>
          <a:off x="1115460" y="3305314"/>
          <a:ext cx="847775" cy="847775"/>
        </a:xfrm>
        <a:prstGeom prst="ellipse">
          <a:avLst/>
        </a:prstGeom>
        <a:solidFill>
          <a:schemeClr val="accent3">
            <a:tint val="50000"/>
            <a:hueOff val="-4494342"/>
            <a:satOff val="54782"/>
            <a:lumOff val="632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691" cy="497779"/>
          </a:xfrm>
          <a:prstGeom prst="rect">
            <a:avLst/>
          </a:prstGeom>
        </p:spPr>
        <p:txBody>
          <a:bodyPr vert="horz" lIns="61805" tIns="30903" rIns="61805" bIns="30903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2" y="5"/>
            <a:ext cx="2972786" cy="497779"/>
          </a:xfrm>
          <a:prstGeom prst="rect">
            <a:avLst/>
          </a:prstGeom>
        </p:spPr>
        <p:txBody>
          <a:bodyPr vert="horz" lIns="61805" tIns="30903" rIns="61805" bIns="30903" rtlCol="0"/>
          <a:lstStyle>
            <a:lvl1pPr algn="r">
              <a:defRPr sz="8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6813"/>
            <a:ext cx="2971691" cy="496679"/>
          </a:xfrm>
          <a:prstGeom prst="rect">
            <a:avLst/>
          </a:prstGeom>
        </p:spPr>
        <p:txBody>
          <a:bodyPr vert="horz" lIns="61805" tIns="30903" rIns="61805" bIns="30903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2" y="9446813"/>
            <a:ext cx="2972786" cy="496679"/>
          </a:xfrm>
          <a:prstGeom prst="rect">
            <a:avLst/>
          </a:prstGeom>
        </p:spPr>
        <p:txBody>
          <a:bodyPr vert="horz" lIns="61805" tIns="30903" rIns="61805" bIns="30903" rtlCol="0" anchor="b"/>
          <a:lstStyle>
            <a:lvl1pPr algn="r">
              <a:defRPr sz="800"/>
            </a:lvl1pPr>
          </a:lstStyle>
          <a:p>
            <a:fld id="{8F0D29B0-6547-467C-8A20-62F9C003C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7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1800" cy="497285"/>
          </a:xfrm>
          <a:prstGeom prst="rect">
            <a:avLst/>
          </a:prstGeom>
        </p:spPr>
        <p:txBody>
          <a:bodyPr vert="horz" lIns="93883" tIns="46942" rIns="93883" bIns="469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2"/>
            <a:ext cx="2971800" cy="497285"/>
          </a:xfrm>
          <a:prstGeom prst="rect">
            <a:avLst/>
          </a:prstGeom>
        </p:spPr>
        <p:txBody>
          <a:bodyPr vert="horz" lIns="93883" tIns="46942" rIns="93883" bIns="469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47713"/>
            <a:ext cx="496887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2" rIns="93883" bIns="4694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61"/>
          </a:xfrm>
          <a:prstGeom prst="rect">
            <a:avLst/>
          </a:prstGeom>
        </p:spPr>
        <p:txBody>
          <a:bodyPr vert="horz" lIns="93883" tIns="46942" rIns="93883" bIns="4694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6681"/>
            <a:ext cx="2971800" cy="497285"/>
          </a:xfrm>
          <a:prstGeom prst="rect">
            <a:avLst/>
          </a:prstGeom>
        </p:spPr>
        <p:txBody>
          <a:bodyPr vert="horz" lIns="93883" tIns="46942" rIns="93883" bIns="469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46681"/>
            <a:ext cx="2971800" cy="497285"/>
          </a:xfrm>
          <a:prstGeom prst="rect">
            <a:avLst/>
          </a:prstGeom>
        </p:spPr>
        <p:txBody>
          <a:bodyPr vert="horz" lIns="93883" tIns="46942" rIns="93883" bIns="469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69B50B-07DC-40EB-A44D-EC2535935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8051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64AF-701B-0B49-8AEC-05E2F25FB4B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3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9B50B-07DC-40EB-A44D-EC2535935D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1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445250" y="733423"/>
            <a:ext cx="2470150" cy="17810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28600" y="733423"/>
            <a:ext cx="6216650" cy="1781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65" y="1040319"/>
            <a:ext cx="5459435" cy="135363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463" y="2921000"/>
            <a:ext cx="5424337" cy="120330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633" y="6638925"/>
            <a:ext cx="6198417" cy="219076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858787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26" name="Picture 2" descr="M:\General Information\K.I.Asia branding materials\Logo\Partner Logos\Enjoy Science Partner Log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5638800"/>
            <a:ext cx="86410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55669"/>
            <a:ext cx="2638424" cy="10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7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>
                <a:latin typeface="Arial"/>
                <a:cs typeface="Arial"/>
              </a:defRPr>
            </a:lvl6pPr>
            <a:lvl7pPr>
              <a:buClr>
                <a:srgbClr val="333333"/>
              </a:buClr>
              <a:defRPr>
                <a:latin typeface="Arial"/>
                <a:cs typeface="Arial"/>
              </a:defRPr>
            </a:lvl7pPr>
            <a:lvl8pPr>
              <a:buClr>
                <a:srgbClr val="333333"/>
              </a:buClr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="1" baseline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59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429000" y="1599351"/>
            <a:ext cx="53340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4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8600" y="1447799"/>
            <a:ext cx="4267200" cy="510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6400800" cy="779922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0"/>
            <a:ext cx="4038600" cy="4954647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charset="2"/>
              <a:buChar char="§"/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Wingdings 3" charset="2"/>
              <a:buChar char=""/>
              <a:defRPr sz="10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Courier New"/>
              <a:buChar char="o"/>
              <a:defRPr sz="10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 sz="1000">
                <a:latin typeface="Arial"/>
                <a:cs typeface="Arial"/>
              </a:defRPr>
            </a:lvl6pPr>
            <a:lvl7pPr>
              <a:buClr>
                <a:srgbClr val="333333"/>
              </a:buClr>
              <a:defRPr sz="1000">
                <a:latin typeface="Arial"/>
                <a:cs typeface="Arial"/>
              </a:defRPr>
            </a:lvl7pPr>
            <a:lvl8pPr>
              <a:buClr>
                <a:srgbClr val="333333"/>
              </a:buClr>
              <a:defRPr sz="1000">
                <a:latin typeface="Arial"/>
                <a:cs typeface="Arial"/>
              </a:defRPr>
            </a:lvl8pPr>
            <a:lvl9pPr>
              <a:buClr>
                <a:srgbClr val="333333"/>
              </a:buClr>
              <a:defRPr sz="1000">
                <a:latin typeface="Arial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0"/>
            <a:ext cx="4038600" cy="4954647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charset="2"/>
              <a:buChar char="§"/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Wingdings 3" charset="2"/>
              <a:buChar char=""/>
              <a:defRPr sz="10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Courier New"/>
              <a:buChar char="o"/>
              <a:defRPr sz="10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 sz="1000">
                <a:latin typeface="Arial"/>
                <a:cs typeface="Arial"/>
              </a:defRPr>
            </a:lvl6pPr>
            <a:lvl7pPr>
              <a:buClr>
                <a:srgbClr val="333333"/>
              </a:buClr>
              <a:defRPr sz="1000">
                <a:latin typeface="Arial"/>
                <a:cs typeface="Arial"/>
              </a:defRPr>
            </a:lvl7pPr>
            <a:lvl8pPr>
              <a:buClr>
                <a:srgbClr val="333333"/>
              </a:buClr>
              <a:defRPr sz="1000">
                <a:latin typeface="Arial"/>
                <a:cs typeface="Arial"/>
              </a:defRPr>
            </a:lvl8pPr>
            <a:lvl9pPr>
              <a:buClr>
                <a:srgbClr val="333333"/>
              </a:buClr>
              <a:defRPr sz="1000">
                <a:latin typeface="Arial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88349" y="6635751"/>
            <a:ext cx="527051" cy="222250"/>
          </a:xfrm>
        </p:spPr>
        <p:txBody>
          <a:bodyPr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BE2B18E-49A1-45BA-97BD-46F033CF7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>
                <a:latin typeface="Arial"/>
                <a:cs typeface="Arial"/>
              </a:defRPr>
            </a:lvl6pPr>
            <a:lvl7pPr>
              <a:buClr>
                <a:srgbClr val="333333"/>
              </a:buClr>
              <a:defRPr>
                <a:latin typeface="Arial"/>
                <a:cs typeface="Arial"/>
              </a:defRPr>
            </a:lvl7pPr>
            <a:lvl8pPr>
              <a:buClr>
                <a:srgbClr val="333333"/>
              </a:buClr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78EB9-AA7B-49A6-9792-8F5DCFF03DC6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7BB-6BF5-4C7F-A665-15654AE42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5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95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50" y="6638925"/>
            <a:ext cx="526949" cy="2190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DB0E65-EF00-7F4C-860A-46B7C286D3E3}" type="slidenum">
              <a:rPr lang="en-US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241300" y="6638925"/>
            <a:ext cx="1511300" cy="219075"/>
          </a:xfrm>
          <a:prstGeom prst="rect">
            <a:avLst/>
          </a:prstGeom>
        </p:spPr>
        <p:txBody>
          <a:bodyPr lIns="0" t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>
                <a:ea typeface="Arial Unicode MS" pitchFamily="-111" charset="0"/>
              </a:rPr>
              <a:t>© 2015 Kenan Institute Asia</a:t>
            </a:r>
            <a:endParaRPr lang="en-US" dirty="0">
              <a:ea typeface="Arial Unicode M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4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9" r:id="rId3"/>
    <p:sldLayoutId id="2147483860" r:id="rId4"/>
    <p:sldLayoutId id="2147483861" r:id="rId5"/>
    <p:sldLayoutId id="2147483854" r:id="rId6"/>
    <p:sldLayoutId id="2147483869" r:id="rId7"/>
    <p:sldLayoutId id="2147483870" r:id="rId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Wingdings 3" charset="2"/>
        <a:buChar char="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u"/>
        <a:defRPr sz="18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Clr>
          <a:srgbClr val="333333"/>
        </a:buClr>
        <a:buSzPct val="70000"/>
        <a:buFont typeface="Wingdings" charset="2"/>
        <a:buChar char=""/>
        <a:defRPr sz="1800" kern="1200">
          <a:solidFill>
            <a:schemeClr val="tx1"/>
          </a:solidFill>
          <a:latin typeface="Arial"/>
          <a:ea typeface="+mn-ea"/>
          <a:cs typeface="Arial"/>
        </a:defRPr>
      </a:lvl7pPr>
      <a:lvl8pPr marL="34290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"/>
        <a:defRPr sz="180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ENIUS\Documents\Algodoo\scenes\friction%20by%20sanya.phz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782" y="1600200"/>
            <a:ext cx="9182100" cy="2031325"/>
          </a:xfrm>
          <a:prstGeom prst="rect">
            <a:avLst/>
          </a:prstGeom>
          <a:gradFill flip="none" rotWithShape="1">
            <a:gsLst>
              <a:gs pos="0">
                <a:srgbClr val="FF89C4">
                  <a:tint val="66000"/>
                  <a:satMod val="160000"/>
                </a:srgbClr>
              </a:gs>
              <a:gs pos="50000">
                <a:srgbClr val="FF89C4">
                  <a:tint val="44500"/>
                  <a:satMod val="160000"/>
                </a:srgbClr>
              </a:gs>
              <a:gs pos="100000">
                <a:srgbClr val="FF89C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แรงเสียดทาน </a:t>
            </a:r>
            <a:endParaRPr lang="th-TH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Friction Force ) 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/>
          <a:stretch/>
        </p:blipFill>
        <p:spPr>
          <a:xfrm>
            <a:off x="0" y="4038600"/>
            <a:ext cx="3294908" cy="175260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8600"/>
            <a:ext cx="2609850" cy="175260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9"/>
          <a:stretch/>
        </p:blipFill>
        <p:spPr>
          <a:xfrm>
            <a:off x="4834247" y="3913489"/>
            <a:ext cx="2210108" cy="188167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90" y="3895600"/>
            <a:ext cx="2093708" cy="1895600"/>
          </a:xfrm>
          <a:prstGeom prst="rect">
            <a:avLst/>
          </a:prstGeom>
        </p:spPr>
      </p:pic>
      <p:pic>
        <p:nvPicPr>
          <p:cNvPr id="14" name="Picture 2" descr="M:\Corporate\Chevron\Chevron Enjoy Science\Chevron Enjoy Science\Marketing\Logo\Chevron Enjoy Science Dual Logo\Chevron Enjoy Science 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 b="15325"/>
          <a:stretch/>
        </p:blipFill>
        <p:spPr bwMode="auto">
          <a:xfrm>
            <a:off x="0" y="0"/>
            <a:ext cx="916131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1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กล่องข้อความ 21"/>
          <p:cNvSpPr txBox="1"/>
          <p:nvPr/>
        </p:nvSpPr>
        <p:spPr>
          <a:xfrm>
            <a:off x="457200" y="456466"/>
            <a:ext cx="620130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 </a:t>
            </a:r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Team Learning</a:t>
            </a:r>
            <a:endParaRPr lang="en-SG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43" y="2461355"/>
            <a:ext cx="2804984" cy="21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2852848772"/>
              </p:ext>
            </p:extLst>
          </p:nvPr>
        </p:nvGraphicFramePr>
        <p:xfrm>
          <a:off x="1114965" y="1409195"/>
          <a:ext cx="7375282" cy="449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รูปภาพ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0617" y="6108127"/>
            <a:ext cx="11156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6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แบ่งกลุ่มกันเถอะ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ผลการค้นหารูปภาพสำหรับ group carto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4" y="1752600"/>
            <a:ext cx="4876800" cy="404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6215390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Arial"/>
                <a:cs typeface="Arial"/>
              </a:rPr>
              <a:t>นับเลขตามจำนวนกลุ่ม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744639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นับ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1-6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และจำหมายเลขของตัวเอง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617" y="6108127"/>
            <a:ext cx="11156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13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4562146" cy="867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กิจกรรมสืบเสาะที่ </a:t>
            </a:r>
            <a:r>
              <a:rPr lang="en-US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1.4</a:t>
            </a:r>
            <a:endParaRPr lang="en-US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คำบรรยายภาพแบบลูกศรลง 3"/>
          <p:cNvSpPr/>
          <p:nvPr/>
        </p:nvSpPr>
        <p:spPr>
          <a:xfrm>
            <a:off x="2033501" y="1768618"/>
            <a:ext cx="5105400" cy="2027734"/>
          </a:xfrm>
          <a:prstGeom prst="downArrowCallout">
            <a:avLst/>
          </a:prstGeom>
          <a:solidFill>
            <a:srgbClr val="FFA7D3"/>
          </a:solidFill>
          <a:ln>
            <a:solidFill>
              <a:srgbClr val="FF89C4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แรงเสียดทาน</a:t>
            </a:r>
            <a:endParaRPr lang="th-TH" sz="32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85" y="5996744"/>
            <a:ext cx="11156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4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533400" y="381000"/>
            <a:ext cx="6400800" cy="990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จุดประสงค์การเรียนรู้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469" y="2849769"/>
            <a:ext cx="812273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ทดลอง และ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อธิบายทิศทาง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ของแรงเสียด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และปัจจัย</a:t>
            </a:r>
          </a:p>
          <a:p>
            <a:pPr lvl="0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ที่ส่งผลต่อแรงเสียด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ทาน</a:t>
            </a:r>
            <a:endParaRPr lang="th-TH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43469" y="1905000"/>
            <a:ext cx="544411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ศึกษาลักษณะการเกิดแรงเสียดทาน</a:t>
            </a:r>
            <a:endParaRPr lang="th-TH" sz="4000" dirty="0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9"/>
          <a:stretch/>
        </p:blipFill>
        <p:spPr>
          <a:xfrm flipH="1">
            <a:off x="6304343" y="4343400"/>
            <a:ext cx="2499507" cy="212806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617" y="6108127"/>
            <a:ext cx="11156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74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3850413" cy="867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การเตรียมอุปกรณ์</a:t>
            </a:r>
            <a:endParaRPr lang="en-US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47887"/>
            <a:ext cx="8367240" cy="2867025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4177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275510" y="457199"/>
            <a:ext cx="6732933" cy="695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ร่วมกันออกแบบการทดลอง</a:t>
            </a:r>
            <a:r>
              <a:rPr lang="en-US" altLang="ko-KR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: </a:t>
            </a:r>
            <a:r>
              <a:rPr lang="th-TH" altLang="ko-KR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กิจกรรม </a:t>
            </a:r>
            <a:r>
              <a:rPr lang="en-US" altLang="ko-KR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1.4</a:t>
            </a:r>
            <a:endParaRPr lang="en-US" sz="28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คำบรรยายภาพแบบลูกศรลง 4"/>
          <p:cNvSpPr/>
          <p:nvPr/>
        </p:nvSpPr>
        <p:spPr>
          <a:xfrm>
            <a:off x="129654" y="1663889"/>
            <a:ext cx="2209800" cy="203635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การทดลองครั้งนี้เรา</a:t>
            </a:r>
            <a:r>
              <a:rPr lang="th-TH" sz="2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ควรควบคุมหรือกำหนด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สิ่งใดให้เหมือนกัน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คำบรรยายภาพแบบลูกศรลง 12"/>
          <p:cNvSpPr/>
          <p:nvPr/>
        </p:nvSpPr>
        <p:spPr>
          <a:xfrm>
            <a:off x="2339454" y="1663889"/>
            <a:ext cx="2182557" cy="2037497"/>
          </a:xfrm>
          <a:prstGeom prst="downArrowCallout">
            <a:avLst/>
          </a:prstGeom>
          <a:solidFill>
            <a:srgbClr val="FFC5E2"/>
          </a:solidFill>
          <a:ln>
            <a:solidFill>
              <a:srgbClr val="FF89C4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การทดลองครั้งนี้เราควร</a:t>
            </a:r>
            <a:r>
              <a:rPr lang="th-TH" sz="2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จัดสิ่งใด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ให้ต่างกัน  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คำบรรยายภาพแบบลูกศรลง 13"/>
          <p:cNvSpPr/>
          <p:nvPr/>
        </p:nvSpPr>
        <p:spPr>
          <a:xfrm>
            <a:off x="4522011" y="1663889"/>
            <a:ext cx="2176249" cy="2038636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ควรอ่านค่าบนตาชั่งเมื่อไร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คำบรรยายภาพแบบลูกศรลง 14"/>
          <p:cNvSpPr/>
          <p:nvPr/>
        </p:nvSpPr>
        <p:spPr>
          <a:xfrm>
            <a:off x="6719868" y="1661612"/>
            <a:ext cx="2176249" cy="203863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ทำการทดลองซ้ำกี่ครั้งในแต่ละพื้นผิว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739" y="3951560"/>
            <a:ext cx="1553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ผิวสัมผัส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3885" y="3966949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จำนวนถุงทราย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5303" y="4013115"/>
            <a:ext cx="2589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ขณะที่ถุงทรายเคลื่อนที่</a:t>
            </a:r>
          </a:p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ไปด้วยความเร็วคงตัว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2391" y="3989695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3-5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2199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6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4562146" cy="867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กิจกรรมสืบเสาะที่ </a:t>
            </a:r>
            <a:r>
              <a:rPr lang="en-US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1.4</a:t>
            </a:r>
            <a:endParaRPr lang="en-US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คำบรรยายภาพแบบลูกศรลง 3"/>
          <p:cNvSpPr/>
          <p:nvPr/>
        </p:nvSpPr>
        <p:spPr>
          <a:xfrm>
            <a:off x="2033501" y="1768618"/>
            <a:ext cx="5105400" cy="2027734"/>
          </a:xfrm>
          <a:prstGeom prst="downArrowCallout">
            <a:avLst/>
          </a:prstGeom>
          <a:solidFill>
            <a:srgbClr val="CC99FF"/>
          </a:solidFill>
          <a:ln>
            <a:solidFill>
              <a:srgbClr val="CC66FF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การเปลี่ยนแปลงแรงกด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ทับ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6498"/>
            <a:ext cx="7567526" cy="247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98216" y="3581400"/>
            <a:ext cx="3319569" cy="2153452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1562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358168" y="423081"/>
            <a:ext cx="6536085" cy="867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ร่วมกันออกแบบตารางบันทึกผล</a:t>
            </a:r>
            <a:endParaRPr lang="en-US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1" y="1290947"/>
            <a:ext cx="8943975" cy="272415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12" y="4133850"/>
            <a:ext cx="8867775" cy="272415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50548" y="3924098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เมื่อหุ้ม</a:t>
            </a:r>
            <a:r>
              <a:rPr lang="th-TH" dirty="0" smtClean="0"/>
              <a:t>ถุงทราย</a:t>
            </a:r>
            <a:r>
              <a:rPr lang="th-TH" dirty="0"/>
              <a:t>ที่</a:t>
            </a:r>
            <a:r>
              <a:rPr lang="th-TH" dirty="0" smtClean="0"/>
              <a:t>อยู่ล่างสุด</a:t>
            </a:r>
            <a:r>
              <a:rPr lang="th-TH" dirty="0"/>
              <a:t>ด้วย</a:t>
            </a:r>
            <a:r>
              <a:rPr lang="th-TH" dirty="0" smtClean="0"/>
              <a:t>พลาสติก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0" y="6324600"/>
            <a:ext cx="12618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Evaluation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42922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228600" y="457200"/>
            <a:ext cx="6174447" cy="695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ก่อนการทดลอง </a:t>
            </a:r>
            <a:r>
              <a:rPr lang="en-US" altLang="ko-KR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: </a:t>
            </a:r>
            <a:r>
              <a:rPr lang="th-TH" altLang="ko-KR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สิ่งที่คาดว่าจะเกิดขึ้น</a:t>
            </a:r>
            <a:endParaRPr lang="en-US" sz="28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ผลการค้นหารูปภาพสำหรับ thin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988558"/>
            <a:ext cx="28955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คำบรรยายภาพแบบวงรี 1"/>
          <p:cNvSpPr/>
          <p:nvPr/>
        </p:nvSpPr>
        <p:spPr>
          <a:xfrm>
            <a:off x="381000" y="3158888"/>
            <a:ext cx="6259421" cy="1828800"/>
          </a:xfrm>
          <a:prstGeom prst="wedgeEllipseCallout">
            <a:avLst>
              <a:gd name="adj1" fmla="val 48866"/>
              <a:gd name="adj2" fmla="val 48485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A5F010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จะเกิดอะไรขึ้น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หากเรา</a:t>
            </a:r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ลากถุงทรายบน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พื้นผิวที่แตกต่างกัน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2878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533400" y="381000"/>
            <a:ext cx="6400800" cy="990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จุดประสงค์การเรียนรู้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779" y="1676400"/>
            <a:ext cx="840807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วัดค่าแรงเสียดทานที่เกิดกับวัตถุที่มีน้ำหนักแตกต่างกันได้</a:t>
            </a: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9"/>
          <a:stretch/>
        </p:blipFill>
        <p:spPr>
          <a:xfrm flipH="1">
            <a:off x="6304343" y="4343400"/>
            <a:ext cx="2499507" cy="2128062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2030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885518"/>
              </p:ext>
            </p:extLst>
          </p:nvPr>
        </p:nvGraphicFramePr>
        <p:xfrm>
          <a:off x="315924" y="2514600"/>
          <a:ext cx="8424935" cy="34293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6"/>
                <a:gridCol w="2376264"/>
                <a:gridCol w="5184575"/>
              </a:tblGrid>
              <a:tr h="777567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ชั้น</a:t>
                      </a:r>
                      <a:endParaRPr lang="th-TH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th-TH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สาระการเรียนรู้แกนกลาง</a:t>
                      </a:r>
                      <a:endParaRPr lang="th-TH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</a:tr>
              <a:tr h="471222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</a:t>
                      </a:r>
                      <a:r>
                        <a:rPr lang="en-US" sz="2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.3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800" b="1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ทดลองและอธิบายความแตกต่างระหว่างแรงเสียดทานสถิตกับแรงเสียดทานจลน์  และนำความรู้ไปใช้ประโยชน์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2400" b="1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400" b="1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b="1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แรงเสียดทานสถิตเป็นแรงเสียดทานที่กระทำต่อวัตถุขณะหยุดนิ่ง  ส่วนแรงเสียดทานจลน์เป็นแรงเสียดทานที่กระทำต่อวัตถุขณะเคลื่อนที่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400" b="1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400" b="1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b="1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การเพิ่มแรงเสียดทาน เช่น การออกแบบพื้นรองเท้าเพื่อกันลื่น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2400" b="1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th-TH" sz="2400" b="1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b="1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การลดแรงเสียดทาน เช่น การใช้น้ำมันหล่อลื่นที่</a:t>
                      </a:r>
                      <a:r>
                        <a:rPr lang="th-TH" sz="2400" b="1" kern="1200" baseline="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400" b="1" kern="12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จุดหมุน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0" y="76200"/>
            <a:ext cx="9067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>
              <a:schemeClr val="tx2">
                <a:lumMod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2569" y="985438"/>
            <a:ext cx="8722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สาระที่ 4  แรงและการ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เคลื่อนที่</a:t>
            </a:r>
          </a:p>
          <a:p>
            <a:pPr algn="thaiDist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 ว 4.2  เข้าใจลักษณะการเคลื่อนที่แบบต่างๆของวัตถุในธรรมชาติ    มีกระบวนการสืบเสาะหาความรู้ และจิต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วิทยาศาสตร์  สื่อสาร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สิ่งที่เรียนรู้และนำความรู้ไปใช้ประโยชน์</a:t>
            </a:r>
          </a:p>
        </p:txBody>
      </p:sp>
      <p:pic>
        <p:nvPicPr>
          <p:cNvPr id="6" name="Picture 2" descr="M:\Corporate\Chevron\Chevron Enjoy Science\Chevron Enjoy Science\Marketing\Logo\Chevron Enjoy Science Dual Logo\Chevron Enjoy Scienc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755"/>
            <a:ext cx="3386635" cy="10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6926580" y="6206490"/>
            <a:ext cx="174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Be familiar</a:t>
            </a:r>
            <a:endParaRPr lang="th-TH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9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254506" y="436728"/>
            <a:ext cx="6606296" cy="695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ร่วมกันออกแบบการทดลอง กิจกรรม </a:t>
            </a:r>
            <a:r>
              <a:rPr lang="en-US" altLang="ko-KR" sz="28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1.4</a:t>
            </a:r>
            <a:endParaRPr lang="en-US" sz="28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คำบรรยายภาพแบบลูกศรลง 4"/>
          <p:cNvSpPr/>
          <p:nvPr/>
        </p:nvSpPr>
        <p:spPr>
          <a:xfrm>
            <a:off x="129654" y="1663889"/>
            <a:ext cx="2209800" cy="2036359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การทดลองครั้งนี้เรา</a:t>
            </a:r>
            <a:r>
              <a:rPr lang="th-TH" sz="2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ควรควบคุมหรือกำหนด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สิ่งใดให้เหมือนกัน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คำบรรยายภาพแบบลูกศรลง 12"/>
          <p:cNvSpPr/>
          <p:nvPr/>
        </p:nvSpPr>
        <p:spPr>
          <a:xfrm>
            <a:off x="2339454" y="1663889"/>
            <a:ext cx="2182557" cy="2037497"/>
          </a:xfrm>
          <a:prstGeom prst="downArrowCallout">
            <a:avLst/>
          </a:prstGeom>
          <a:solidFill>
            <a:srgbClr val="FFC5E2"/>
          </a:solidFill>
          <a:ln>
            <a:solidFill>
              <a:srgbClr val="FF89C4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การทดลองครั้งนี้เราควร</a:t>
            </a:r>
            <a:r>
              <a:rPr lang="th-TH" sz="2400" b="1" u="sng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จัดสิ่งใด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ให้ต่างกัน  </a:t>
            </a:r>
            <a:endParaRPr lang="en-US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คำบรรยายภาพแบบลูกศรลง 13"/>
          <p:cNvSpPr/>
          <p:nvPr/>
        </p:nvSpPr>
        <p:spPr>
          <a:xfrm>
            <a:off x="4522011" y="1663889"/>
            <a:ext cx="2176249" cy="2038636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ควรอ่านค่าบนตาชั่งเมื่อไร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คำบรรยายภาพแบบลูกศรลง 14"/>
          <p:cNvSpPr/>
          <p:nvPr/>
        </p:nvSpPr>
        <p:spPr>
          <a:xfrm>
            <a:off x="6719868" y="1661612"/>
            <a:ext cx="2176249" cy="203863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ทำการทดลองซ้ำกี่ครั้งในแต่ละพื้นผิว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918" y="3953301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จำนวนถุงทราย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3885" y="3966949"/>
            <a:ext cx="201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พื้นผิวชนิดต่างๆ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5303" y="4013115"/>
            <a:ext cx="2589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ขณะที่ถุงทรายเคลื่อนที่</a:t>
            </a:r>
          </a:p>
          <a:p>
            <a:r>
              <a:rPr lang="th-TH" sz="3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ไปด้วยความเร็วคงตัว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52391" y="3989695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3-5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</a:p>
        </p:txBody>
      </p:sp>
      <p:sp>
        <p:nvSpPr>
          <p:cNvPr id="18" name="กล่องข้อความ 17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9065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6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3850413" cy="867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การเตรียมอุปกรณ์</a:t>
            </a:r>
            <a:endParaRPr lang="en-US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2" y="2743200"/>
            <a:ext cx="8603260" cy="274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สี่เหลี่ยมมุมมน 1"/>
          <p:cNvSpPr/>
          <p:nvPr/>
        </p:nvSpPr>
        <p:spPr>
          <a:xfrm>
            <a:off x="1524000" y="2477585"/>
            <a:ext cx="2239192" cy="836030"/>
          </a:xfrm>
          <a:prstGeom prst="wedgeRoundRectCallout">
            <a:avLst>
              <a:gd name="adj1" fmla="val 25489"/>
              <a:gd name="adj2" fmla="val 8918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7C40C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เครื่องชั่งสปริง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คำบรรยายภาพแบบสี่เหลี่ยมมุมมน 14"/>
          <p:cNvSpPr/>
          <p:nvPr/>
        </p:nvSpPr>
        <p:spPr>
          <a:xfrm>
            <a:off x="4466360" y="1389967"/>
            <a:ext cx="1428750" cy="867321"/>
          </a:xfrm>
          <a:prstGeom prst="wedgeRoundRectCallout">
            <a:avLst>
              <a:gd name="adj1" fmla="val 40773"/>
              <a:gd name="adj2" fmla="val 75844"/>
              <a:gd name="adj3" fmla="val 16667"/>
            </a:avLst>
          </a:prstGeom>
          <a:solidFill>
            <a:srgbClr val="FFA7D3"/>
          </a:solidFill>
          <a:ln>
            <a:solidFill>
              <a:srgbClr val="FF89C4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ถุงทราย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คำบรรยายภาพแบบสี่เหลี่ยมมุมมน 18"/>
          <p:cNvSpPr/>
          <p:nvPr/>
        </p:nvSpPr>
        <p:spPr>
          <a:xfrm>
            <a:off x="5293910" y="4957038"/>
            <a:ext cx="2935690" cy="867321"/>
          </a:xfrm>
          <a:prstGeom prst="wedgeRoundRectCallout">
            <a:avLst>
              <a:gd name="adj1" fmla="val 18384"/>
              <a:gd name="adj2" fmla="val -79938"/>
              <a:gd name="adj3" fmla="val 16667"/>
            </a:avLst>
          </a:prstGeom>
          <a:solidFill>
            <a:srgbClr val="CC99FF"/>
          </a:solidFill>
          <a:ln>
            <a:solidFill>
              <a:srgbClr val="CC66FF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พื้นผิวเลือก</a:t>
            </a:r>
            <a:r>
              <a:rPr lang="en-US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ชนิด</a:t>
            </a:r>
            <a:endParaRPr lang="th-TH" sz="36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719" y="2964551"/>
            <a:ext cx="3763281" cy="158318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735" y="2103051"/>
            <a:ext cx="3761558" cy="158509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050" y="1158103"/>
            <a:ext cx="3761558" cy="1585097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0369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6174447" cy="695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2800" b="1" spc="50" dirty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ก่อนการทดลอง : สิ่งที่คาดว่าจะเกิดขึ้น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36" y="4191000"/>
            <a:ext cx="5362402" cy="17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คิวบ์ 7"/>
          <p:cNvSpPr/>
          <p:nvPr/>
        </p:nvSpPr>
        <p:spPr>
          <a:xfrm>
            <a:off x="6696159" y="4809818"/>
            <a:ext cx="1838241" cy="475637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คิวบ์ 8"/>
          <p:cNvSpPr/>
          <p:nvPr/>
        </p:nvSpPr>
        <p:spPr>
          <a:xfrm>
            <a:off x="6696159" y="4435761"/>
            <a:ext cx="1838241" cy="475637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8" name="Picture 2" descr="ผลการค้นหารูปภาพสำหรับ thinking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9" y="3395355"/>
            <a:ext cx="2457450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คำบรรยายภาพแบบวงรี 10"/>
          <p:cNvSpPr/>
          <p:nvPr/>
        </p:nvSpPr>
        <p:spPr>
          <a:xfrm>
            <a:off x="152400" y="1422078"/>
            <a:ext cx="6116187" cy="1828800"/>
          </a:xfrm>
          <a:prstGeom prst="wedgeEllipseCallout">
            <a:avLst>
              <a:gd name="adj1" fmla="val -22763"/>
              <a:gd name="adj2" fmla="val 68634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A5F010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การเปลี่ยนแปลงแรงกดทับจะส่งผลต่อการเกิดแรงเสียดทานอย่างไร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คิวบ์ 9"/>
          <p:cNvSpPr/>
          <p:nvPr/>
        </p:nvSpPr>
        <p:spPr>
          <a:xfrm>
            <a:off x="6696158" y="4048293"/>
            <a:ext cx="1838241" cy="475637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186688"/>
            <a:ext cx="4060288" cy="3389670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2927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-30707" y="164994"/>
            <a:ext cx="6338964" cy="1841283"/>
          </a:xfrm>
          <a:prstGeom prst="cloudCallout">
            <a:avLst>
              <a:gd name="adj1" fmla="val -26230"/>
              <a:gd name="adj2" fmla="val 12106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th-TH" sz="6000" b="1" dirty="0" smtClean="0">
                <a:solidFill>
                  <a:schemeClr val="tx2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อย่าลืม </a:t>
            </a: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!</a:t>
            </a:r>
            <a:endParaRPr lang="th-TH" sz="6000" b="1" dirty="0">
              <a:solidFill>
                <a:schemeClr val="tx2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6" name="Picture 2" descr="MCj042982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6898">
            <a:off x="497218" y="2460448"/>
            <a:ext cx="1651249" cy="201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36367" y="5410200"/>
            <a:ext cx="2534816" cy="954107"/>
          </a:xfrm>
          <a:prstGeom prst="rect">
            <a:avLst/>
          </a:prstGeom>
          <a:gradFill rotWithShape="1">
            <a:gsLst>
              <a:gs pos="28000">
                <a:sysClr val="windowText" lastClr="000000">
                  <a:tint val="18000"/>
                  <a:satMod val="120000"/>
                  <a:lumMod val="88000"/>
                </a:sysClr>
              </a:gs>
              <a:gs pos="100000">
                <a:sysClr val="windowText" lastClr="000000">
                  <a:tint val="40000"/>
                  <a:satMod val="100000"/>
                  <a:lumMod val="78000"/>
                </a:sysClr>
              </a:gs>
            </a:gsLst>
            <a:lin ang="54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IrisUPC"/>
              </a:rPr>
              <a:t>     </a:t>
            </a:r>
            <a:r>
              <a:rPr lang="th-TH" sz="2800" kern="0" dirty="0" smtClean="0">
                <a:solidFill>
                  <a:prstClr val="black"/>
                </a:solidFill>
                <a:latin typeface="Trebuchet MS"/>
                <a:cs typeface="IrisUPC"/>
              </a:rPr>
              <a:t>เขียนสิ่งที่คาดว่าจะเกิดขึ้น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IrisUP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427413"/>
            <a:ext cx="3029718" cy="523220"/>
          </a:xfrm>
          <a:prstGeom prst="rect">
            <a:avLst/>
          </a:prstGeom>
          <a:gradFill rotWithShape="1">
            <a:gsLst>
              <a:gs pos="28000">
                <a:srgbClr val="4E67C8">
                  <a:tint val="18000"/>
                  <a:satMod val="120000"/>
                  <a:lumMod val="88000"/>
                </a:srgbClr>
              </a:gs>
              <a:gs pos="100000">
                <a:srgbClr val="4E67C8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IrisUPC"/>
              </a:rPr>
              <a:t>       วางแผนการทำงาน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IrisUP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5617" y="3468408"/>
            <a:ext cx="3017231" cy="523220"/>
          </a:xfrm>
          <a:prstGeom prst="rect">
            <a:avLst/>
          </a:prstGeom>
          <a:gradFill rotWithShape="1">
            <a:gsLst>
              <a:gs pos="28000">
                <a:srgbClr val="FF8021">
                  <a:tint val="18000"/>
                  <a:satMod val="120000"/>
                  <a:lumMod val="88000"/>
                </a:srgbClr>
              </a:gs>
              <a:gs pos="100000">
                <a:srgbClr val="FF8021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FF8021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IrisUPC"/>
              </a:rPr>
              <a:t>       ดำเนินการตามแผน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IrisUP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3859" y="2514600"/>
            <a:ext cx="2485411" cy="523220"/>
          </a:xfrm>
          <a:prstGeom prst="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5DCEAF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IrisUPC"/>
              </a:rPr>
              <a:t>    สำรวจตรวจสอบ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IrisUP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4319" y="1523972"/>
            <a:ext cx="3286192" cy="523220"/>
          </a:xfrm>
          <a:prstGeom prst="rect">
            <a:avLst/>
          </a:prstGeom>
          <a:gradFill rotWithShape="1">
            <a:gsLst>
              <a:gs pos="28000">
                <a:srgbClr val="4E67C8">
                  <a:tint val="18000"/>
                  <a:satMod val="120000"/>
                  <a:lumMod val="88000"/>
                </a:srgbClr>
              </a:gs>
              <a:gs pos="100000">
                <a:srgbClr val="4E67C8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IrisUPC"/>
              </a:rPr>
              <a:t>    บันทึกผลจากประจักษ์พยาน</a:t>
            </a:r>
            <a:endParaRPr kumimoji="0" lang="th-TH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IrisUP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72848" y="2360711"/>
            <a:ext cx="178286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เขียนผลการทดลอง</a:t>
            </a:r>
          </a:p>
          <a:p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ใส่สมุดของตัวเอง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7856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2955296" cy="867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ทำการทดลอง</a:t>
            </a:r>
            <a:endParaRPr lang="th-TH" altLang="ko-KR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  <p:pic>
        <p:nvPicPr>
          <p:cNvPr id="3074" name="Picture 2" descr="ผลการค้นหารูปภาพสำหรับ materi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0"/>
            <a:ext cx="2790565" cy="315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คำบรรยายภาพแบบวงรี 9"/>
          <p:cNvSpPr/>
          <p:nvPr/>
        </p:nvSpPr>
        <p:spPr>
          <a:xfrm>
            <a:off x="1699514" y="1422779"/>
            <a:ext cx="4997312" cy="2092088"/>
          </a:xfrm>
          <a:prstGeom prst="wedgeEllipseCallout">
            <a:avLst>
              <a:gd name="adj1" fmla="val -44581"/>
              <a:gd name="adj2" fmla="val 55008"/>
            </a:avLst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A5F010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รับอุปกรณ์การทดลอง </a:t>
            </a:r>
          </a:p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และเริ่มทำการทดลอง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6" name="Picture 4" descr="ผลการค้นหารูปภาพสำหรับ clock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20223"/>
            <a:ext cx="1905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คำบรรยายภาพแบบวงรี 11"/>
          <p:cNvSpPr/>
          <p:nvPr/>
        </p:nvSpPr>
        <p:spPr>
          <a:xfrm>
            <a:off x="3122660" y="3872125"/>
            <a:ext cx="3838836" cy="1886088"/>
          </a:xfrm>
          <a:prstGeom prst="wedgeEllipseCallout">
            <a:avLst>
              <a:gd name="adj1" fmla="val 56742"/>
              <a:gd name="adj2" fmla="val 41983"/>
            </a:avLst>
          </a:prstGeom>
          <a:solidFill>
            <a:srgbClr val="CC99FF"/>
          </a:solidFill>
          <a:ln w="57150">
            <a:solidFill>
              <a:srgbClr val="CC66FF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ใช้เวลาประมาณ </a:t>
            </a:r>
            <a:endParaRPr lang="en-US" sz="4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sz="4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นาที</a:t>
            </a:r>
            <a:endParaRPr lang="th-TH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9558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4631396" cy="867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นำเสนอผลการทดลอง</a:t>
            </a:r>
            <a:endParaRPr lang="th-TH" altLang="ko-KR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  <p:pic>
        <p:nvPicPr>
          <p:cNvPr id="9" name="Picture 2" descr="ผลการค้นหารูปภาพสำหรับ presentation cartoon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93" y="1447800"/>
            <a:ext cx="6629400" cy="494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31693" y="2035606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ตัวแทนแต่ละกลุ่ม</a:t>
            </a:r>
          </a:p>
          <a:p>
            <a:pPr algn="ctr"/>
            <a:r>
              <a:rPr lang="th-TH" sz="4400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นำเสนอผลการทดลอง</a:t>
            </a:r>
            <a:endParaRPr lang="th-TH" sz="44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7911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358168" y="423081"/>
            <a:ext cx="4875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ตัวอย่างผลการทดลอง</a:t>
            </a:r>
            <a:endParaRPr lang="en-US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1" y="1290947"/>
            <a:ext cx="8943975" cy="272415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12" y="4133850"/>
            <a:ext cx="8867775" cy="272415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350548" y="3924098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เมื่อหุ้ม</a:t>
            </a:r>
            <a:r>
              <a:rPr lang="th-TH" dirty="0" smtClean="0"/>
              <a:t>ถุงทราย</a:t>
            </a:r>
            <a:r>
              <a:rPr lang="th-TH" dirty="0"/>
              <a:t>ที่</a:t>
            </a:r>
            <a:r>
              <a:rPr lang="th-TH" dirty="0" smtClean="0"/>
              <a:t>อยู่ล่างสุด</a:t>
            </a:r>
            <a:r>
              <a:rPr lang="th-TH" dirty="0"/>
              <a:t>ด้วย</a:t>
            </a:r>
            <a:r>
              <a:rPr lang="th-TH" dirty="0" smtClean="0"/>
              <a:t>พลาสติก</a:t>
            </a:r>
            <a:endParaRPr lang="th-TH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407855" y="6176963"/>
            <a:ext cx="15119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9075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5252400" cy="867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สะท้อนคิด กิจกรรมที่ </a:t>
            </a:r>
            <a:r>
              <a:rPr lang="en-US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1.4</a:t>
            </a:r>
            <a:endParaRPr lang="th-TH" altLang="ko-KR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" y="1368996"/>
            <a:ext cx="8353425" cy="9525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76" y="2362200"/>
            <a:ext cx="5591175" cy="4953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04" y="2971800"/>
            <a:ext cx="8248650" cy="58102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690" y="3581400"/>
            <a:ext cx="7267575" cy="3067050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7407855" y="6176963"/>
            <a:ext cx="12266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Closing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8128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5252400" cy="867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สะท้อนคิด กิจกรรมที่ </a:t>
            </a:r>
            <a:r>
              <a:rPr lang="en-US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1.4</a:t>
            </a:r>
            <a:endParaRPr lang="th-TH" altLang="ko-KR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0" y="1620636"/>
            <a:ext cx="8401050" cy="9525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75" y="2743200"/>
            <a:ext cx="7610475" cy="3286125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7407855" y="6176963"/>
            <a:ext cx="12266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Closing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6749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9"/>
            <a:ext cx="6102625" cy="176189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18" y="1524000"/>
            <a:ext cx="8382000" cy="92392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75" y="2878627"/>
            <a:ext cx="7610475" cy="3200400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7407855" y="6176963"/>
            <a:ext cx="12266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Closing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8732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608949011"/>
              </p:ext>
            </p:extLst>
          </p:nvPr>
        </p:nvGraphicFramePr>
        <p:xfrm>
          <a:off x="76200" y="1524000"/>
          <a:ext cx="7924800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533400" y="381000"/>
            <a:ext cx="6400800" cy="990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จุดประสงค์การเรียนรู้</a:t>
            </a:r>
            <a:endParaRPr lang="th-TH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9"/>
          <a:stretch/>
        </p:blipFill>
        <p:spPr>
          <a:xfrm flipH="1">
            <a:off x="6902047" y="4114800"/>
            <a:ext cx="2210108" cy="1881670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6926580" y="6206490"/>
            <a:ext cx="174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Be familiar</a:t>
            </a:r>
            <a:endParaRPr lang="th-TH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613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9"/>
            <a:ext cx="6102625" cy="176189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9050"/>
            <a:ext cx="7038975" cy="48577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59" y="2381250"/>
            <a:ext cx="7572375" cy="8572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59" y="3352800"/>
            <a:ext cx="8343900" cy="45720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24" y="3893880"/>
            <a:ext cx="7686675" cy="88582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84" y="4863585"/>
            <a:ext cx="8296275" cy="847725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7407855" y="6176963"/>
            <a:ext cx="12266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Closing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2246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9"/>
            <a:ext cx="6102625" cy="176189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55963"/>
            <a:ext cx="8296275" cy="84772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69066"/>
            <a:ext cx="7724775" cy="170497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29075"/>
            <a:ext cx="6438900" cy="5715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800600"/>
            <a:ext cx="7829550" cy="1323975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7407855" y="6176963"/>
            <a:ext cx="12266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Closing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8031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9"/>
            <a:ext cx="6102625" cy="176189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68989"/>
            <a:ext cx="7048500" cy="5334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65" y="2266327"/>
            <a:ext cx="7810500" cy="914400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7407855" y="6176963"/>
            <a:ext cx="12266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Closing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7382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33400"/>
            <a:ext cx="2982848" cy="60192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" y="1905000"/>
            <a:ext cx="9067799" cy="2998224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7407855" y="6176963"/>
            <a:ext cx="12266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Closing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2500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2" descr="ผลการค้นหารูปภาพสำหรับ เด็กเล่นกระดานลื่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2" y="1828800"/>
            <a:ext cx="8575127" cy="112707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3594644"/>
            <a:ext cx="8724899" cy="2619266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6591300" y="6261427"/>
            <a:ext cx="2395849" cy="52322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practice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6495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2" descr="ผลการค้นหารูปภาพสำหรับ เด็กเล่นกระดานลื่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1" y="1676400"/>
            <a:ext cx="7915275" cy="5143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3"/>
          <a:srcRect t="22881"/>
          <a:stretch/>
        </p:blipFill>
        <p:spPr>
          <a:xfrm>
            <a:off x="-177751" y="2514600"/>
            <a:ext cx="8829675" cy="1733550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6591300" y="6261427"/>
            <a:ext cx="2395849" cy="52322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practice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502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2" descr="ผลการค้นหารูปภาพสำหรับ เด็กเล่นกระดานลื่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6" y="1512607"/>
            <a:ext cx="8867775" cy="10668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438400"/>
            <a:ext cx="5314950" cy="27813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72" y="5334000"/>
            <a:ext cx="8343900" cy="96202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6591300" y="6261427"/>
            <a:ext cx="2395849" cy="52322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practice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2267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2" descr="ผลการค้นหารูปภาพสำหรับ เด็กเล่นกระดานลื่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00200"/>
            <a:ext cx="8839200" cy="10287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96" y="2750289"/>
            <a:ext cx="8181975" cy="885825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6591300" y="6261427"/>
            <a:ext cx="2395849" cy="52322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practice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5015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6000" dirty="0">
                <a:latin typeface="AngsanaUPC" panose="02020603050405020304" pitchFamily="18" charset="-34"/>
                <a:cs typeface="AngsanaUPC" panose="02020603050405020304" pitchFamily="18" charset="-34"/>
              </a:rPr>
              <a:t>ขยายความรู้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4" y="1600200"/>
            <a:ext cx="8696325" cy="27241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34516"/>
            <a:ext cx="6057900" cy="609600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6591300" y="6261427"/>
            <a:ext cx="2395849" cy="52322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practice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44931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24" y="1905000"/>
            <a:ext cx="8229600" cy="2878939"/>
          </a:xfrm>
          <a:prstGeom prst="rect">
            <a:avLst/>
          </a:prstGeom>
        </p:spPr>
      </p:pic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591300" y="6261427"/>
            <a:ext cx="2395849" cy="52322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practice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3981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เปลี่ยนบทบาทหน้าที่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ผลการค้นหารูปภาพสำหรับ นักเรีย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0198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6926580" y="6206490"/>
            <a:ext cx="174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Be familiar</a:t>
            </a:r>
            <a:endParaRPr lang="th-TH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250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2" descr="ผลการค้นหารูปภาพสำหรับ เด็กเล่นกระดานลื่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12" y="1676400"/>
            <a:ext cx="8791575" cy="9715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647950"/>
            <a:ext cx="5791200" cy="1628775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6591300" y="6261427"/>
            <a:ext cx="2395849" cy="52322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practice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4821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2" descr="ผลการค้นหารูปภาพสำหรับ เด็กเล่นกระดานลื่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1476749"/>
            <a:ext cx="8705850" cy="93345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696914"/>
            <a:ext cx="8305800" cy="2914650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6591300" y="6261427"/>
            <a:ext cx="2395849" cy="52322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practice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068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2" descr="ผลการค้นหารูปภาพสำหรับ เด็กเล่นกระดานลื่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76400"/>
            <a:ext cx="7858125" cy="52387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452687"/>
            <a:ext cx="8229600" cy="17145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23" y="4419599"/>
            <a:ext cx="8763000" cy="96202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67" y="5517558"/>
            <a:ext cx="8736666" cy="835834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6591300" y="6261427"/>
            <a:ext cx="2395849" cy="523220"/>
          </a:xfrm>
          <a:prstGeom prst="rect">
            <a:avLst/>
          </a:prstGeom>
          <a:solidFill>
            <a:srgbClr val="5B9BD5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practice</a:t>
            </a:r>
            <a:endParaRPr kumimoji="0" lang="th-TH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735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EXIT TICKET</a:t>
            </a:r>
            <a:endParaRPr lang="th-TH" sz="7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91487" y="1676400"/>
            <a:ext cx="7679391" cy="317009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h-TH" sz="4000" b="1" dirty="0" smtClean="0">
                <a:solidFill>
                  <a:schemeClr val="tx2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เขียนบอกสิ่งสำคัญเกี่ยวกับ </a:t>
            </a: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1. 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ปัจจัยที่มีผลต่อแรงเสียดทาน</a:t>
            </a:r>
          </a:p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2.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นักเรียน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คิดว่าเราจะนำหลักการเรื่อง</a:t>
            </a:r>
            <a:r>
              <a:rPr lang="th-TH" sz="36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แรงเสียด</a:t>
            </a:r>
            <a:r>
              <a:rPr lang="th-TH" sz="36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ทาน  </a:t>
            </a:r>
          </a:p>
          <a:p>
            <a:r>
              <a:rPr lang="th-TH" sz="36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มาใช้อย่างไร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ในชีวิตประจำวัน </a:t>
            </a:r>
            <a:endParaRPr lang="th-TH" sz="3600" b="1" dirty="0" smtClean="0">
              <a:solidFill>
                <a:schemeClr val="tx2">
                  <a:lumMod val="50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endParaRPr lang="th-TH" sz="2000" b="1" dirty="0">
              <a:solidFill>
                <a:schemeClr val="tx2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algn="r"/>
            <a:r>
              <a:rPr lang="th-TH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เขียนบนกระดาษ 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post </a:t>
            </a:r>
            <a:r>
              <a:rPr lang="en-US" sz="2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it</a:t>
            </a:r>
            <a:endParaRPr lang="th-TH" sz="2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074" name="Picture 2" descr="ผลการค้นหารูปภาพสำหรับ กระดาษโพสอิ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2624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7620000" y="6324600"/>
            <a:ext cx="12618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Evaluation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96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7734300" y="6214863"/>
            <a:ext cx="8683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Date</a:t>
            </a:r>
            <a:endParaRPr lang="th-TH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3097530" y="0"/>
            <a:ext cx="315663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9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นัดหมาย</a:t>
            </a:r>
            <a:endParaRPr lang="th-TH" sz="96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68880" y="2183458"/>
            <a:ext cx="5309467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ให้นักเรียนศึกษา</a:t>
            </a:r>
          </a:p>
          <a:p>
            <a:r>
              <a:rPr lang="th-TH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เรื่องโมเมนต์ของแรง</a:t>
            </a:r>
            <a:endParaRPr lang="th-TH" sz="7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3039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5532"/>
            <a:ext cx="6477000" cy="779868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ข้อตกลงก่อนเรียน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985" y="17526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ผลการค้นหารูปภาพสำหรับ teacher clipart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075" y="2275763"/>
            <a:ext cx="2632453" cy="351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20588" y="5600131"/>
            <a:ext cx="5029200" cy="996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ตรงต่อเวลา</a:t>
            </a:r>
            <a:endParaRPr lang="th-TH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2" descr="ผลการค้นหารูปภาพสำหรับ cl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52306"/>
            <a:ext cx="892084" cy="8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6926580" y="6206490"/>
            <a:ext cx="174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+mn-cs"/>
              </a:rPr>
              <a:t>Be familiar</a:t>
            </a:r>
            <a:endParaRPr lang="th-TH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521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ชื่อเรื่อง 8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58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2005_iannnnnGMO" pitchFamily="2" charset="0"/>
                <a:cs typeface="TH SarabunPSK" panose="020B0500040200020003" pitchFamily="34" charset="-34"/>
              </a:rPr>
              <a:t>ฝึกการสังเกต</a:t>
            </a:r>
          </a:p>
        </p:txBody>
      </p:sp>
      <p:pic>
        <p:nvPicPr>
          <p:cNvPr id="9" name="Picture 2" descr="ผลการค้นหารูปภาพสำหรับ observe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8458"/>
            <a:ext cx="2133600" cy="12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รูปภาพ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97680"/>
            <a:ext cx="8762999" cy="4378703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617" y="6108127"/>
            <a:ext cx="11156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6" name="Picture 4" descr="ผลการค้นหารูปภาพสำหรับ observe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2798"/>
            <a:ext cx="2466975" cy="35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ผลการค้นหารูปภาพสำหรับ observe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2133600" cy="125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295400" y="19812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วัตถุจะเคลื่อนที่ไประยะ</a:t>
            </a:r>
            <a:r>
              <a:rPr lang="th-TH" sz="5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หนึ่งแล้ว</a:t>
            </a:r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หยุด นักเรียนคิดว่า </a:t>
            </a:r>
            <a:r>
              <a:rPr lang="th-TH" sz="5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ทำไม</a:t>
            </a:r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วัตถุจึงหยุด</a:t>
            </a:r>
            <a:r>
              <a:rPr lang="th-TH" sz="5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การเคลื่อนที่</a:t>
            </a:r>
            <a:endParaRPr lang="th-TH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617" y="6108127"/>
            <a:ext cx="11156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98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ชื่อเรื่อง 3"/>
          <p:cNvSpPr>
            <a:spLocks noGrp="1"/>
          </p:cNvSpPr>
          <p:nvPr>
            <p:ph type="title"/>
          </p:nvPr>
        </p:nvSpPr>
        <p:spPr>
          <a:xfrm>
            <a:off x="636357" y="381000"/>
            <a:ext cx="5535843" cy="779868"/>
          </a:xfrm>
        </p:spPr>
        <p:txBody>
          <a:bodyPr>
            <a:noAutofit/>
          </a:bodyPr>
          <a:lstStyle/>
          <a:p>
            <a:r>
              <a:rPr lang="th-TH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แรงเสียดทานคืออะไร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???</a:t>
            </a:r>
            <a:endParaRPr lang="th-TH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27" y="2971800"/>
            <a:ext cx="44323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คำบรรยายภาพแบบลูกศรขึ้น 1"/>
          <p:cNvSpPr/>
          <p:nvPr/>
        </p:nvSpPr>
        <p:spPr>
          <a:xfrm>
            <a:off x="3430327" y="4648200"/>
            <a:ext cx="3124200" cy="1981200"/>
          </a:xfrm>
          <a:prstGeom prst="upArrowCallout">
            <a:avLst/>
          </a:prstGeom>
          <a:solidFill>
            <a:srgbClr val="FFC5E2"/>
          </a:solidFill>
          <a:ln w="57150">
            <a:solidFill>
              <a:srgbClr val="FFA7D3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แรงเสียด</a:t>
            </a:r>
            <a:r>
              <a:rPr lang="th-TH" sz="2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ทาน </a:t>
            </a:r>
            <a:r>
              <a:rPr lang="th-TH" sz="28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แรงที่ต้านการเคลื่อนที่ของสองพื้นผิวที่สัมผัสกันและกัน</a:t>
            </a:r>
          </a:p>
        </p:txBody>
      </p:sp>
      <p:sp>
        <p:nvSpPr>
          <p:cNvPr id="5" name="คำบรรยายภาพแบบลูกศรลง 4"/>
          <p:cNvSpPr/>
          <p:nvPr/>
        </p:nvSpPr>
        <p:spPr>
          <a:xfrm>
            <a:off x="2858826" y="1524000"/>
            <a:ext cx="4532573" cy="2419066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แรงที่ใช้ในการเคลื่อนวัตถุผ่านบนพื้นผิวราบด้วยอัตราเร็วคงตัว  มีขนาดเท่ากับแรงเสียดทาน แต่มีทิศทางที่ตรงกันข้าม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617" y="6108127"/>
            <a:ext cx="11156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85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838200" y="410166"/>
            <a:ext cx="5979072" cy="779868"/>
          </a:xfrm>
        </p:spPr>
        <p:txBody>
          <a:bodyPr>
            <a:normAutofit/>
          </a:bodyPr>
          <a:lstStyle/>
          <a:p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ร่วมด้วยช่วยคิด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057">
            <a:off x="3658537" y="-181840"/>
            <a:ext cx="1823335" cy="19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ผลการค้นหารูปภาพสำหรับ think pair shared carto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1" y="2667000"/>
            <a:ext cx="3756405" cy="40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คำบรรยายภาพแบบสี่เหลี่ยมมุมมน 8"/>
          <p:cNvSpPr/>
          <p:nvPr/>
        </p:nvSpPr>
        <p:spPr>
          <a:xfrm>
            <a:off x="533400" y="1752600"/>
            <a:ext cx="4404241" cy="3733800"/>
          </a:xfrm>
          <a:prstGeom prst="wedgeRoundRectCallout">
            <a:avLst>
              <a:gd name="adj1" fmla="val 88554"/>
              <a:gd name="adj2" fmla="val 49707"/>
              <a:gd name="adj3" fmla="val 16667"/>
            </a:avLst>
          </a:prstGeom>
          <a:solidFill>
            <a:srgbClr val="CC99FF"/>
          </a:solidFill>
          <a:ln w="57150">
            <a:solidFill>
              <a:srgbClr val="CC66FF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6659" y="2116604"/>
            <a:ext cx="41439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นักเรียน</a:t>
            </a:r>
            <a:r>
              <a:rPr lang="th-TH" sz="40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คิดว่าขนาดของแรงต้านการเคลื่อนที่ขึ้นอยู่กับปัจจัยใด และมีทิศทาง</a:t>
            </a:r>
            <a:r>
              <a:rPr lang="th-TH" sz="4000" b="1" dirty="0" smtClean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อย่างไร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  <a:endParaRPr lang="th-TH" sz="4000" b="1" dirty="0">
              <a:solidFill>
                <a:schemeClr val="tx1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2400" y="35052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5843" y="3505200"/>
            <a:ext cx="457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1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5843" y="45720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3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2761" y="4801561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4</a:t>
            </a:r>
            <a:endParaRPr lang="th-TH" sz="2000" dirty="0">
              <a:latin typeface="Arial"/>
              <a:cs typeface="Arial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617" y="6108127"/>
            <a:ext cx="11156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7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vron Enjoy Science Presentation Template">
  <a:themeElements>
    <a:clrScheme name="Custom 2">
      <a:dk1>
        <a:srgbClr val="333333"/>
      </a:dk1>
      <a:lt1>
        <a:sysClr val="window" lastClr="FFFFFF"/>
      </a:lt1>
      <a:dk2>
        <a:srgbClr val="0050AA"/>
      </a:dk2>
      <a:lt2>
        <a:srgbClr val="EEECE1"/>
      </a:lt2>
      <a:accent1>
        <a:srgbClr val="0076A9"/>
      </a:accent1>
      <a:accent2>
        <a:srgbClr val="FFD200"/>
      </a:accent2>
      <a:accent3>
        <a:srgbClr val="6EA20A"/>
      </a:accent3>
      <a:accent4>
        <a:srgbClr val="F08400"/>
      </a:accent4>
      <a:accent5>
        <a:srgbClr val="42571F"/>
      </a:accent5>
      <a:accent6>
        <a:srgbClr val="0076A9"/>
      </a:accent6>
      <a:hlink>
        <a:srgbClr val="003462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>
              <a:lumMod val="75000"/>
            </a:schemeClr>
          </a:solidFill>
        </a:ln>
        <a:effectLst>
          <a:glow>
            <a:schemeClr val="tx2">
              <a:lumMod val="75000"/>
            </a:schemeClr>
          </a:glow>
          <a:outerShdw blurRad="40000" dist="23000" dir="5400000" rotWithShape="0">
            <a:schemeClr val="tx2">
              <a:lumMod val="75000"/>
              <a:alpha val="35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Chevron Enjoy Science Presentation Template</Template>
  <TotalTime>26816</TotalTime>
  <Words>842</Words>
  <Application>Microsoft Office PowerPoint</Application>
  <PresentationFormat>นำเสนอทางหน้าจอ (4:3)</PresentationFormat>
  <Paragraphs>195</Paragraphs>
  <Slides>44</Slides>
  <Notes>2</Notes>
  <HiddenSlides>3</HiddenSlides>
  <MMClips>0</MMClips>
  <ScaleCrop>false</ScaleCrop>
  <HeadingPairs>
    <vt:vector size="6" baseType="variant">
      <vt:variant>
        <vt:lpstr>ฟอนต์ที่ถูกใช้</vt:lpstr>
      </vt:variant>
      <vt:variant>
        <vt:i4>17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44</vt:i4>
      </vt:variant>
    </vt:vector>
  </HeadingPairs>
  <TitlesOfParts>
    <vt:vector size="62" baseType="lpstr">
      <vt:lpstr>Arial Unicode MS</vt:lpstr>
      <vt:lpstr>2005_iannnnnGMO</vt:lpstr>
      <vt:lpstr>Angsana New</vt:lpstr>
      <vt:lpstr>AngsanaUPC</vt:lpstr>
      <vt:lpstr>Arial</vt:lpstr>
      <vt:lpstr>Calibri</vt:lpstr>
      <vt:lpstr>Cordia New</vt:lpstr>
      <vt:lpstr>Courier New</vt:lpstr>
      <vt:lpstr>DokChampa</vt:lpstr>
      <vt:lpstr>Gulim</vt:lpstr>
      <vt:lpstr>IrisUPC</vt:lpstr>
      <vt:lpstr>TH Niramit AS</vt:lpstr>
      <vt:lpstr>TH Sarabun New</vt:lpstr>
      <vt:lpstr>TH SarabunPSK</vt:lpstr>
      <vt:lpstr>Trebuchet MS</vt:lpstr>
      <vt:lpstr>Wingdings</vt:lpstr>
      <vt:lpstr>Wingdings 3</vt:lpstr>
      <vt:lpstr>Chevron Enjoy Science Presentation Template</vt:lpstr>
      <vt:lpstr>งานนำเสนอ PowerPoint</vt:lpstr>
      <vt:lpstr>งานนำเสนอ PowerPoint</vt:lpstr>
      <vt:lpstr>งานนำเสนอ PowerPoint</vt:lpstr>
      <vt:lpstr>เปลี่ยนบทบาทหน้าที่</vt:lpstr>
      <vt:lpstr>ข้อตกลงก่อนเรียน</vt:lpstr>
      <vt:lpstr>ฝึกการสังเกต</vt:lpstr>
      <vt:lpstr>งานนำเสนอ PowerPoint</vt:lpstr>
      <vt:lpstr>แรงเสียดทานคืออะไร???</vt:lpstr>
      <vt:lpstr>ร่วมด้วยช่วยคิด</vt:lpstr>
      <vt:lpstr>งานนำเสนอ PowerPoint</vt:lpstr>
      <vt:lpstr>แบ่งกลุ่มกันเถอะ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ขยายความรู้</vt:lpstr>
      <vt:lpstr>ขยายความรู้</vt:lpstr>
      <vt:lpstr>ขยายความรู้</vt:lpstr>
      <vt:lpstr>ขยายความรู้</vt:lpstr>
      <vt:lpstr>ขยายความรู้</vt:lpstr>
      <vt:lpstr>งานนำเสนอ PowerPoint</vt:lpstr>
      <vt:lpstr>ขยายความรู้</vt:lpstr>
      <vt:lpstr>ขยายความรู้</vt:lpstr>
      <vt:lpstr>ขยายความรู้</vt:lpstr>
      <vt:lpstr>EXIT TICKET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Kenan</dc:creator>
  <cp:lastModifiedBy>GENIUS</cp:lastModifiedBy>
  <cp:revision>437</cp:revision>
  <cp:lastPrinted>2018-11-01T14:43:39Z</cp:lastPrinted>
  <dcterms:created xsi:type="dcterms:W3CDTF">2015-08-09T04:06:29Z</dcterms:created>
  <dcterms:modified xsi:type="dcterms:W3CDTF">2018-11-01T14:47:10Z</dcterms:modified>
</cp:coreProperties>
</file>